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391" r:id="rId3"/>
    <p:sldId id="392" r:id="rId4"/>
    <p:sldId id="393" r:id="rId5"/>
    <p:sldId id="394" r:id="rId6"/>
    <p:sldId id="395" r:id="rId7"/>
    <p:sldId id="396" r:id="rId8"/>
    <p:sldId id="397" r:id="rId9"/>
    <p:sldId id="398" r:id="rId10"/>
    <p:sldId id="399" r:id="rId11"/>
    <p:sldId id="400" r:id="rId12"/>
    <p:sldId id="401" r:id="rId13"/>
    <p:sldId id="402" r:id="rId14"/>
    <p:sldId id="403" r:id="rId15"/>
    <p:sldId id="404" r:id="rId16"/>
    <p:sldId id="405" r:id="rId17"/>
    <p:sldId id="406" r:id="rId18"/>
    <p:sldId id="407" r:id="rId19"/>
    <p:sldId id="408" r:id="rId20"/>
    <p:sldId id="409" r:id="rId21"/>
    <p:sldId id="410" r:id="rId22"/>
    <p:sldId id="411" r:id="rId23"/>
    <p:sldId id="412" r:id="rId24"/>
    <p:sldId id="413" r:id="rId25"/>
    <p:sldId id="414" r:id="rId26"/>
    <p:sldId id="415" r:id="rId27"/>
    <p:sldId id="288" r:id="rId28"/>
    <p:sldId id="260" r:id="rId29"/>
  </p:sldIdLst>
  <p:sldSz cx="10058400" cy="7772400"/>
  <p:notesSz cx="6858000" cy="9144000"/>
  <p:embeddedFontLst>
    <p:embeddedFont>
      <p:font typeface="Calibri" panose="020F050202020403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2C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06" autoAdjust="0"/>
    <p:restoredTop sz="88909" autoAdjust="0"/>
  </p:normalViewPr>
  <p:slideViewPr>
    <p:cSldViewPr snapToGrid="0">
      <p:cViewPr varScale="1">
        <p:scale>
          <a:sx n="61" d="100"/>
          <a:sy n="61" d="100"/>
        </p:scale>
        <p:origin x="-1171" y="-91"/>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2AA99-7F00-4BAE-ABF4-30AAA56AEC2C}"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95D571E4-4AA4-443F-91AC-3CF6C5FB45C7}">
      <dgm:prSet/>
      <dgm:spPr/>
      <dgm:t>
        <a:bodyPr/>
        <a:lstStyle/>
        <a:p>
          <a:pPr rtl="0"/>
          <a:r>
            <a:rPr lang="en-US" b="0" i="0" dirty="0" err="1" smtClean="0"/>
            <a:t>Giải</a:t>
          </a:r>
          <a:r>
            <a:rPr lang="en-US" b="0" i="0" dirty="0" smtClean="0"/>
            <a:t> </a:t>
          </a:r>
          <a:r>
            <a:rPr lang="en-US" b="0" i="0" dirty="0" err="1" smtClean="0"/>
            <a:t>thích</a:t>
          </a:r>
          <a:r>
            <a:rPr lang="en-US" b="0" i="0" dirty="0" smtClean="0"/>
            <a:t> streams </a:t>
          </a:r>
          <a:r>
            <a:rPr lang="en-US" b="0" i="0" dirty="0" err="1" smtClean="0"/>
            <a:t>và</a:t>
          </a:r>
          <a:r>
            <a:rPr lang="en-US" b="0" i="0" dirty="0" smtClean="0"/>
            <a:t> file</a:t>
          </a:r>
          <a:endParaRPr lang="en-US" dirty="0"/>
        </a:p>
      </dgm:t>
    </dgm:pt>
    <dgm:pt modelId="{070E943F-F218-450D-A4B8-448CDBE19182}" type="parTrans" cxnId="{5397B0E9-F58E-455B-ABF3-854ECD114B81}">
      <dgm:prSet/>
      <dgm:spPr/>
      <dgm:t>
        <a:bodyPr/>
        <a:lstStyle/>
        <a:p>
          <a:endParaRPr lang="en-US"/>
        </a:p>
      </dgm:t>
    </dgm:pt>
    <dgm:pt modelId="{36328714-5877-4D7C-8DB9-54F4010A5DDC}" type="sibTrans" cxnId="{5397B0E9-F58E-455B-ABF3-854ECD114B81}">
      <dgm:prSet/>
      <dgm:spPr/>
      <dgm:t>
        <a:bodyPr/>
        <a:lstStyle/>
        <a:p>
          <a:endParaRPr lang="en-US"/>
        </a:p>
      </dgm:t>
    </dgm:pt>
    <dgm:pt modelId="{FE5EA880-8E60-43AD-848C-AAFB34AA555F}">
      <dgm:prSet/>
      <dgm:spPr/>
      <dgm:t>
        <a:bodyPr/>
        <a:lstStyle/>
        <a:p>
          <a:pPr rtl="0"/>
          <a:r>
            <a:rPr lang="en-US" b="0" i="0" dirty="0" err="1" smtClean="0"/>
            <a:t>Thảo</a:t>
          </a:r>
          <a:r>
            <a:rPr lang="en-US" b="0" i="0" dirty="0" smtClean="0"/>
            <a:t> </a:t>
          </a:r>
          <a:r>
            <a:rPr lang="en-US" b="0" i="0" dirty="0" err="1" smtClean="0"/>
            <a:t>luận</a:t>
          </a:r>
          <a:r>
            <a:rPr lang="en-US" b="0" i="0" dirty="0" smtClean="0"/>
            <a:t> </a:t>
          </a:r>
          <a:r>
            <a:rPr lang="en-US" b="0" i="0" dirty="0" err="1" smtClean="0"/>
            <a:t>về</a:t>
          </a:r>
          <a:r>
            <a:rPr lang="en-US" b="0" i="0" dirty="0" smtClean="0"/>
            <a:t> </a:t>
          </a:r>
          <a:r>
            <a:rPr lang="en-US" b="0" i="0" dirty="0" err="1" smtClean="0"/>
            <a:t>các</a:t>
          </a:r>
          <a:r>
            <a:rPr lang="en-US" b="0" i="0" dirty="0" smtClean="0"/>
            <a:t> streams </a:t>
          </a:r>
          <a:r>
            <a:rPr lang="en-US" b="0" i="0" dirty="0" err="1" smtClean="0"/>
            <a:t>văn</a:t>
          </a:r>
          <a:r>
            <a:rPr lang="en-US" b="0" i="0" dirty="0" smtClean="0"/>
            <a:t> </a:t>
          </a:r>
          <a:r>
            <a:rPr lang="en-US" b="0" i="0" dirty="0" err="1" smtClean="0"/>
            <a:t>bản</a:t>
          </a:r>
          <a:r>
            <a:rPr lang="en-US" b="0" i="0" dirty="0" smtClean="0"/>
            <a:t> </a:t>
          </a:r>
          <a:r>
            <a:rPr lang="en-US" b="0" i="0" dirty="0" err="1" smtClean="0"/>
            <a:t>và</a:t>
          </a:r>
          <a:r>
            <a:rPr lang="en-US" b="0" i="0" dirty="0" smtClean="0"/>
            <a:t> streams </a:t>
          </a:r>
          <a:r>
            <a:rPr lang="en-US" b="0" i="0" dirty="0" err="1" smtClean="0"/>
            <a:t>nhị</a:t>
          </a:r>
          <a:r>
            <a:rPr lang="en-US" b="0" i="0" dirty="0" smtClean="0"/>
            <a:t> </a:t>
          </a:r>
          <a:r>
            <a:rPr lang="en-US" b="0" i="0" dirty="0" err="1" smtClean="0"/>
            <a:t>phân</a:t>
          </a:r>
          <a:endParaRPr lang="en-US" dirty="0"/>
        </a:p>
      </dgm:t>
    </dgm:pt>
    <dgm:pt modelId="{BBBF6302-37A8-4DCF-AE85-96C0CD00123D}" type="parTrans" cxnId="{82C4113F-168D-45EC-BD37-4FDA9C27288C}">
      <dgm:prSet/>
      <dgm:spPr/>
      <dgm:t>
        <a:bodyPr/>
        <a:lstStyle/>
        <a:p>
          <a:endParaRPr lang="en-US"/>
        </a:p>
      </dgm:t>
    </dgm:pt>
    <dgm:pt modelId="{B6E0C963-570F-4C11-84CF-1E31C7A79332}" type="sibTrans" cxnId="{82C4113F-168D-45EC-BD37-4FDA9C27288C}">
      <dgm:prSet/>
      <dgm:spPr/>
      <dgm:t>
        <a:bodyPr/>
        <a:lstStyle/>
        <a:p>
          <a:endParaRPr lang="en-US"/>
        </a:p>
      </dgm:t>
    </dgm:pt>
    <dgm:pt modelId="{599A3A5E-9784-4E26-8A2E-C83E7293101C}">
      <dgm:prSet/>
      <dgm:spPr/>
      <dgm:t>
        <a:bodyPr/>
        <a:lstStyle/>
        <a:p>
          <a:pPr rtl="0"/>
          <a:r>
            <a:rPr lang="en-US" b="0" i="0" dirty="0" err="1" smtClean="0"/>
            <a:t>Giải</a:t>
          </a:r>
          <a:r>
            <a:rPr lang="en-US" b="0" i="0" dirty="0" smtClean="0"/>
            <a:t> </a:t>
          </a:r>
          <a:r>
            <a:rPr lang="en-US" b="0" i="0" dirty="0" err="1" smtClean="0"/>
            <a:t>thích</a:t>
          </a:r>
          <a:r>
            <a:rPr lang="en-US" b="0" i="0" dirty="0" smtClean="0"/>
            <a:t> </a:t>
          </a:r>
          <a:r>
            <a:rPr lang="en-US" b="0" i="0" dirty="0" err="1" smtClean="0"/>
            <a:t>các</a:t>
          </a:r>
          <a:r>
            <a:rPr lang="en-US" b="0" i="0" dirty="0" smtClean="0"/>
            <a:t> </a:t>
          </a:r>
          <a:r>
            <a:rPr lang="en-US" b="0" i="0" dirty="0" err="1" smtClean="0"/>
            <a:t>hàm</a:t>
          </a:r>
          <a:r>
            <a:rPr lang="en-US" b="0" i="0" dirty="0" smtClean="0"/>
            <a:t> </a:t>
          </a:r>
          <a:r>
            <a:rPr lang="en-US" b="0" i="0" dirty="0" err="1" smtClean="0"/>
            <a:t>xử</a:t>
          </a:r>
          <a:r>
            <a:rPr lang="en-US" b="0" i="0" dirty="0" smtClean="0"/>
            <a:t> </a:t>
          </a:r>
          <a:r>
            <a:rPr lang="en-US" b="0" i="0" dirty="0" err="1" smtClean="0"/>
            <a:t>lý</a:t>
          </a:r>
          <a:r>
            <a:rPr lang="en-US" b="0" i="0" dirty="0" smtClean="0"/>
            <a:t> </a:t>
          </a:r>
          <a:r>
            <a:rPr lang="en-US" b="0" i="0" dirty="0" err="1" smtClean="0"/>
            <a:t>tập</a:t>
          </a:r>
          <a:r>
            <a:rPr lang="en-US" b="0" i="0" dirty="0" smtClean="0"/>
            <a:t> tin</a:t>
          </a:r>
          <a:endParaRPr lang="en-US" dirty="0"/>
        </a:p>
      </dgm:t>
    </dgm:pt>
    <dgm:pt modelId="{466798D6-C309-419A-AD28-1316F44E534D}" type="parTrans" cxnId="{841A4F57-2C4D-47A9-84BA-045F7E4E9AA3}">
      <dgm:prSet/>
      <dgm:spPr/>
      <dgm:t>
        <a:bodyPr/>
        <a:lstStyle/>
        <a:p>
          <a:endParaRPr lang="en-US"/>
        </a:p>
      </dgm:t>
    </dgm:pt>
    <dgm:pt modelId="{DDDEE218-E3B8-4FBD-8482-D626BB097E8A}" type="sibTrans" cxnId="{841A4F57-2C4D-47A9-84BA-045F7E4E9AA3}">
      <dgm:prSet/>
      <dgm:spPr/>
      <dgm:t>
        <a:bodyPr/>
        <a:lstStyle/>
        <a:p>
          <a:endParaRPr lang="en-US"/>
        </a:p>
      </dgm:t>
    </dgm:pt>
    <dgm:pt modelId="{C67C1755-D439-4CE3-A2D4-41E21E64F33F}">
      <dgm:prSet/>
      <dgm:spPr/>
      <dgm:t>
        <a:bodyPr/>
        <a:lstStyle/>
        <a:p>
          <a:pPr rtl="0"/>
          <a:r>
            <a:rPr lang="en-US" b="0" i="0" smtClean="0"/>
            <a:t>Giải thích về con trỏ tập tin</a:t>
          </a:r>
          <a:endParaRPr lang="en-US"/>
        </a:p>
      </dgm:t>
    </dgm:pt>
    <dgm:pt modelId="{AAB67911-5245-4FFB-B29D-21CD671624E0}" type="parTrans" cxnId="{C1CAE87E-DB5E-4A88-A921-8B555D2C4745}">
      <dgm:prSet/>
      <dgm:spPr/>
      <dgm:t>
        <a:bodyPr/>
        <a:lstStyle/>
        <a:p>
          <a:endParaRPr lang="en-US"/>
        </a:p>
      </dgm:t>
    </dgm:pt>
    <dgm:pt modelId="{0EFDAEDF-0F08-4C59-81D6-3AC3914470A2}" type="sibTrans" cxnId="{C1CAE87E-DB5E-4A88-A921-8B555D2C4745}">
      <dgm:prSet/>
      <dgm:spPr/>
      <dgm:t>
        <a:bodyPr/>
        <a:lstStyle/>
        <a:p>
          <a:endParaRPr lang="en-US"/>
        </a:p>
      </dgm:t>
    </dgm:pt>
    <dgm:pt modelId="{B9AB20FE-B933-4A38-A295-AA101E2C7D3B}">
      <dgm:prSet/>
      <dgm:spPr/>
      <dgm:t>
        <a:bodyPr/>
        <a:lstStyle/>
        <a:p>
          <a:pPr rtl="0"/>
          <a:r>
            <a:rPr lang="en-US" b="0" i="0" smtClean="0"/>
            <a:t>Thảo luận về con trỏ hiện hành </a:t>
          </a:r>
          <a:endParaRPr lang="en-US"/>
        </a:p>
      </dgm:t>
    </dgm:pt>
    <dgm:pt modelId="{DD5AC11F-22A3-4FD7-9887-72E781A9FC08}" type="parTrans" cxnId="{DDA82C79-8C0F-4505-8AB5-BBA3E9D2EE71}">
      <dgm:prSet/>
      <dgm:spPr/>
      <dgm:t>
        <a:bodyPr/>
        <a:lstStyle/>
        <a:p>
          <a:endParaRPr lang="en-US"/>
        </a:p>
      </dgm:t>
    </dgm:pt>
    <dgm:pt modelId="{9AFF6FA8-A870-4F06-ACF7-F0D01EF9D304}" type="sibTrans" cxnId="{DDA82C79-8C0F-4505-8AB5-BBA3E9D2EE71}">
      <dgm:prSet/>
      <dgm:spPr/>
      <dgm:t>
        <a:bodyPr/>
        <a:lstStyle/>
        <a:p>
          <a:endParaRPr lang="en-US"/>
        </a:p>
      </dgm:t>
    </dgm:pt>
    <dgm:pt modelId="{7328B469-F0F1-4B3D-ACC0-4ABB35A625F4}">
      <dgm:prSet/>
      <dgm:spPr/>
      <dgm:t>
        <a:bodyPr/>
        <a:lstStyle/>
        <a:p>
          <a:pPr rtl="0"/>
          <a:r>
            <a:rPr lang="en-US" b="0" i="0" dirty="0" err="1" smtClean="0"/>
            <a:t>Giải</a:t>
          </a:r>
          <a:r>
            <a:rPr lang="en-US" b="0" i="0" dirty="0" smtClean="0"/>
            <a:t> </a:t>
          </a:r>
          <a:r>
            <a:rPr lang="en-US" b="0" i="0" dirty="0" err="1" smtClean="0"/>
            <a:t>thích</a:t>
          </a:r>
          <a:r>
            <a:rPr lang="en-US" b="0" i="0" dirty="0" smtClean="0"/>
            <a:t> </a:t>
          </a:r>
          <a:r>
            <a:rPr lang="en-US" b="0" i="0" dirty="0" err="1" smtClean="0"/>
            <a:t>về</a:t>
          </a:r>
          <a:r>
            <a:rPr lang="en-US" b="0" i="0" dirty="0" smtClean="0"/>
            <a:t> </a:t>
          </a:r>
          <a:r>
            <a:rPr lang="en-US" b="0" i="0" dirty="0" err="1" smtClean="0"/>
            <a:t>các</a:t>
          </a:r>
          <a:r>
            <a:rPr lang="en-US" b="0" i="0" dirty="0" smtClean="0"/>
            <a:t> </a:t>
          </a:r>
          <a:r>
            <a:rPr lang="en-US" b="0" i="0" dirty="0" err="1" smtClean="0"/>
            <a:t>đối</a:t>
          </a:r>
          <a:r>
            <a:rPr lang="en-US" b="0" i="0" dirty="0" smtClean="0"/>
            <a:t> </a:t>
          </a:r>
          <a:r>
            <a:rPr lang="en-US" b="0" i="0" dirty="0" err="1" smtClean="0"/>
            <a:t>số</a:t>
          </a:r>
          <a:r>
            <a:rPr lang="en-US" b="0" i="0" dirty="0" smtClean="0"/>
            <a:t> </a:t>
          </a:r>
          <a:r>
            <a:rPr lang="en-US" b="0" i="0" dirty="0" err="1" smtClean="0"/>
            <a:t>dòng</a:t>
          </a:r>
          <a:r>
            <a:rPr lang="en-US" b="0" i="0" dirty="0" smtClean="0"/>
            <a:t> </a:t>
          </a:r>
          <a:r>
            <a:rPr lang="en-US" b="0" i="0" dirty="0" err="1" smtClean="0"/>
            <a:t>lệnh</a:t>
          </a:r>
          <a:r>
            <a:rPr lang="en-US" b="0" i="0" dirty="0" smtClean="0"/>
            <a:t> </a:t>
          </a:r>
          <a:endParaRPr lang="en-US" dirty="0"/>
        </a:p>
      </dgm:t>
    </dgm:pt>
    <dgm:pt modelId="{B20C45E0-77E7-4F0C-AE36-1EC097F77B08}" type="parTrans" cxnId="{DB852FDA-0F64-418F-ABB3-DB402D8CEF15}">
      <dgm:prSet/>
      <dgm:spPr/>
      <dgm:t>
        <a:bodyPr/>
        <a:lstStyle/>
        <a:p>
          <a:endParaRPr lang="en-US"/>
        </a:p>
      </dgm:t>
    </dgm:pt>
    <dgm:pt modelId="{37203B92-8E09-4CB4-A5A9-6C7A81F73AF5}" type="sibTrans" cxnId="{DB852FDA-0F64-418F-ABB3-DB402D8CEF15}">
      <dgm:prSet/>
      <dgm:spPr/>
      <dgm:t>
        <a:bodyPr/>
        <a:lstStyle/>
        <a:p>
          <a:endParaRPr lang="en-US"/>
        </a:p>
      </dgm:t>
    </dgm:pt>
    <dgm:pt modelId="{8603AD76-0974-4770-96CD-248BBC19002A}" type="pres">
      <dgm:prSet presAssocID="{9002AA99-7F00-4BAE-ABF4-30AAA56AEC2C}" presName="linear" presStyleCnt="0">
        <dgm:presLayoutVars>
          <dgm:animLvl val="lvl"/>
          <dgm:resizeHandles val="exact"/>
        </dgm:presLayoutVars>
      </dgm:prSet>
      <dgm:spPr/>
      <dgm:t>
        <a:bodyPr/>
        <a:lstStyle/>
        <a:p>
          <a:endParaRPr lang="en-US"/>
        </a:p>
      </dgm:t>
    </dgm:pt>
    <dgm:pt modelId="{C2F875DC-2EDE-47E4-A9A7-F488832DB813}" type="pres">
      <dgm:prSet presAssocID="{95D571E4-4AA4-443F-91AC-3CF6C5FB45C7}" presName="parentText" presStyleLbl="node1" presStyleIdx="0" presStyleCnt="6">
        <dgm:presLayoutVars>
          <dgm:chMax val="0"/>
          <dgm:bulletEnabled val="1"/>
        </dgm:presLayoutVars>
      </dgm:prSet>
      <dgm:spPr/>
      <dgm:t>
        <a:bodyPr/>
        <a:lstStyle/>
        <a:p>
          <a:endParaRPr lang="en-US"/>
        </a:p>
      </dgm:t>
    </dgm:pt>
    <dgm:pt modelId="{26A6BFCD-ED23-4870-BFA8-B6296011B09A}" type="pres">
      <dgm:prSet presAssocID="{36328714-5877-4D7C-8DB9-54F4010A5DDC}" presName="spacer" presStyleCnt="0"/>
      <dgm:spPr/>
    </dgm:pt>
    <dgm:pt modelId="{6DA1E1FB-BC3B-44D2-8C03-C9219892C9BF}" type="pres">
      <dgm:prSet presAssocID="{FE5EA880-8E60-43AD-848C-AAFB34AA555F}" presName="parentText" presStyleLbl="node1" presStyleIdx="1" presStyleCnt="6">
        <dgm:presLayoutVars>
          <dgm:chMax val="0"/>
          <dgm:bulletEnabled val="1"/>
        </dgm:presLayoutVars>
      </dgm:prSet>
      <dgm:spPr/>
      <dgm:t>
        <a:bodyPr/>
        <a:lstStyle/>
        <a:p>
          <a:endParaRPr lang="en-US"/>
        </a:p>
      </dgm:t>
    </dgm:pt>
    <dgm:pt modelId="{D4577E13-8425-4D77-A012-59118D278980}" type="pres">
      <dgm:prSet presAssocID="{B6E0C963-570F-4C11-84CF-1E31C7A79332}" presName="spacer" presStyleCnt="0"/>
      <dgm:spPr/>
    </dgm:pt>
    <dgm:pt modelId="{4F7C97AA-3719-491F-88C0-1495A18FA6E9}" type="pres">
      <dgm:prSet presAssocID="{599A3A5E-9784-4E26-8A2E-C83E7293101C}" presName="parentText" presStyleLbl="node1" presStyleIdx="2" presStyleCnt="6">
        <dgm:presLayoutVars>
          <dgm:chMax val="0"/>
          <dgm:bulletEnabled val="1"/>
        </dgm:presLayoutVars>
      </dgm:prSet>
      <dgm:spPr/>
      <dgm:t>
        <a:bodyPr/>
        <a:lstStyle/>
        <a:p>
          <a:endParaRPr lang="en-US"/>
        </a:p>
      </dgm:t>
    </dgm:pt>
    <dgm:pt modelId="{FDFBFF89-F8FA-4E2A-A76B-E29A4CF20B25}" type="pres">
      <dgm:prSet presAssocID="{DDDEE218-E3B8-4FBD-8482-D626BB097E8A}" presName="spacer" presStyleCnt="0"/>
      <dgm:spPr/>
    </dgm:pt>
    <dgm:pt modelId="{501F1BEF-54D8-4A7A-B9CD-64BA0806EA95}" type="pres">
      <dgm:prSet presAssocID="{C67C1755-D439-4CE3-A2D4-41E21E64F33F}" presName="parentText" presStyleLbl="node1" presStyleIdx="3" presStyleCnt="6">
        <dgm:presLayoutVars>
          <dgm:chMax val="0"/>
          <dgm:bulletEnabled val="1"/>
        </dgm:presLayoutVars>
      </dgm:prSet>
      <dgm:spPr/>
      <dgm:t>
        <a:bodyPr/>
        <a:lstStyle/>
        <a:p>
          <a:endParaRPr lang="en-US"/>
        </a:p>
      </dgm:t>
    </dgm:pt>
    <dgm:pt modelId="{2C086C89-54E7-4E5E-B318-13277F57F56F}" type="pres">
      <dgm:prSet presAssocID="{0EFDAEDF-0F08-4C59-81D6-3AC3914470A2}" presName="spacer" presStyleCnt="0"/>
      <dgm:spPr/>
    </dgm:pt>
    <dgm:pt modelId="{E51E4F8D-DEFD-4A3E-8767-76287C3AD7BF}" type="pres">
      <dgm:prSet presAssocID="{B9AB20FE-B933-4A38-A295-AA101E2C7D3B}" presName="parentText" presStyleLbl="node1" presStyleIdx="4" presStyleCnt="6">
        <dgm:presLayoutVars>
          <dgm:chMax val="0"/>
          <dgm:bulletEnabled val="1"/>
        </dgm:presLayoutVars>
      </dgm:prSet>
      <dgm:spPr/>
      <dgm:t>
        <a:bodyPr/>
        <a:lstStyle/>
        <a:p>
          <a:endParaRPr lang="en-US"/>
        </a:p>
      </dgm:t>
    </dgm:pt>
    <dgm:pt modelId="{43FB5594-110A-4E82-BE5B-B2F278080897}" type="pres">
      <dgm:prSet presAssocID="{9AFF6FA8-A870-4F06-ACF7-F0D01EF9D304}" presName="spacer" presStyleCnt="0"/>
      <dgm:spPr/>
    </dgm:pt>
    <dgm:pt modelId="{B4A8968A-1818-4BD7-B7C5-4ED767DF59AF}" type="pres">
      <dgm:prSet presAssocID="{7328B469-F0F1-4B3D-ACC0-4ABB35A625F4}" presName="parentText" presStyleLbl="node1" presStyleIdx="5" presStyleCnt="6">
        <dgm:presLayoutVars>
          <dgm:chMax val="0"/>
          <dgm:bulletEnabled val="1"/>
        </dgm:presLayoutVars>
      </dgm:prSet>
      <dgm:spPr/>
      <dgm:t>
        <a:bodyPr/>
        <a:lstStyle/>
        <a:p>
          <a:endParaRPr lang="en-US"/>
        </a:p>
      </dgm:t>
    </dgm:pt>
  </dgm:ptLst>
  <dgm:cxnLst>
    <dgm:cxn modelId="{C1CAE87E-DB5E-4A88-A921-8B555D2C4745}" srcId="{9002AA99-7F00-4BAE-ABF4-30AAA56AEC2C}" destId="{C67C1755-D439-4CE3-A2D4-41E21E64F33F}" srcOrd="3" destOrd="0" parTransId="{AAB67911-5245-4FFB-B29D-21CD671624E0}" sibTransId="{0EFDAEDF-0F08-4C59-81D6-3AC3914470A2}"/>
    <dgm:cxn modelId="{9AF9B7CC-DA01-4964-B6F9-7417996902FB}" type="presOf" srcId="{B9AB20FE-B933-4A38-A295-AA101E2C7D3B}" destId="{E51E4F8D-DEFD-4A3E-8767-76287C3AD7BF}" srcOrd="0" destOrd="0" presId="urn:microsoft.com/office/officeart/2005/8/layout/vList2"/>
    <dgm:cxn modelId="{DB852FDA-0F64-418F-ABB3-DB402D8CEF15}" srcId="{9002AA99-7F00-4BAE-ABF4-30AAA56AEC2C}" destId="{7328B469-F0F1-4B3D-ACC0-4ABB35A625F4}" srcOrd="5" destOrd="0" parTransId="{B20C45E0-77E7-4F0C-AE36-1EC097F77B08}" sibTransId="{37203B92-8E09-4CB4-A5A9-6C7A81F73AF5}"/>
    <dgm:cxn modelId="{E6A63284-4D10-4A7F-9296-3889F598685F}" type="presOf" srcId="{9002AA99-7F00-4BAE-ABF4-30AAA56AEC2C}" destId="{8603AD76-0974-4770-96CD-248BBC19002A}" srcOrd="0" destOrd="0" presId="urn:microsoft.com/office/officeart/2005/8/layout/vList2"/>
    <dgm:cxn modelId="{C836747F-9A59-42BE-878D-8835BE588C50}" type="presOf" srcId="{599A3A5E-9784-4E26-8A2E-C83E7293101C}" destId="{4F7C97AA-3719-491F-88C0-1495A18FA6E9}" srcOrd="0" destOrd="0" presId="urn:microsoft.com/office/officeart/2005/8/layout/vList2"/>
    <dgm:cxn modelId="{841A4F57-2C4D-47A9-84BA-045F7E4E9AA3}" srcId="{9002AA99-7F00-4BAE-ABF4-30AAA56AEC2C}" destId="{599A3A5E-9784-4E26-8A2E-C83E7293101C}" srcOrd="2" destOrd="0" parTransId="{466798D6-C309-419A-AD28-1316F44E534D}" sibTransId="{DDDEE218-E3B8-4FBD-8482-D626BB097E8A}"/>
    <dgm:cxn modelId="{FE421EB1-629C-4C24-B25D-05598596FF2E}" type="presOf" srcId="{FE5EA880-8E60-43AD-848C-AAFB34AA555F}" destId="{6DA1E1FB-BC3B-44D2-8C03-C9219892C9BF}" srcOrd="0" destOrd="0" presId="urn:microsoft.com/office/officeart/2005/8/layout/vList2"/>
    <dgm:cxn modelId="{5397B0E9-F58E-455B-ABF3-854ECD114B81}" srcId="{9002AA99-7F00-4BAE-ABF4-30AAA56AEC2C}" destId="{95D571E4-4AA4-443F-91AC-3CF6C5FB45C7}" srcOrd="0" destOrd="0" parTransId="{070E943F-F218-450D-A4B8-448CDBE19182}" sibTransId="{36328714-5877-4D7C-8DB9-54F4010A5DDC}"/>
    <dgm:cxn modelId="{0583AC19-FD21-4518-88A8-D66C54BE4FB8}" type="presOf" srcId="{7328B469-F0F1-4B3D-ACC0-4ABB35A625F4}" destId="{B4A8968A-1818-4BD7-B7C5-4ED767DF59AF}" srcOrd="0" destOrd="0" presId="urn:microsoft.com/office/officeart/2005/8/layout/vList2"/>
    <dgm:cxn modelId="{82C4113F-168D-45EC-BD37-4FDA9C27288C}" srcId="{9002AA99-7F00-4BAE-ABF4-30AAA56AEC2C}" destId="{FE5EA880-8E60-43AD-848C-AAFB34AA555F}" srcOrd="1" destOrd="0" parTransId="{BBBF6302-37A8-4DCF-AE85-96C0CD00123D}" sibTransId="{B6E0C963-570F-4C11-84CF-1E31C7A79332}"/>
    <dgm:cxn modelId="{DDA82C79-8C0F-4505-8AB5-BBA3E9D2EE71}" srcId="{9002AA99-7F00-4BAE-ABF4-30AAA56AEC2C}" destId="{B9AB20FE-B933-4A38-A295-AA101E2C7D3B}" srcOrd="4" destOrd="0" parTransId="{DD5AC11F-22A3-4FD7-9887-72E781A9FC08}" sibTransId="{9AFF6FA8-A870-4F06-ACF7-F0D01EF9D304}"/>
    <dgm:cxn modelId="{0AAB5ED7-979D-4123-92B2-856F1C755AA1}" type="presOf" srcId="{95D571E4-4AA4-443F-91AC-3CF6C5FB45C7}" destId="{C2F875DC-2EDE-47E4-A9A7-F488832DB813}" srcOrd="0" destOrd="0" presId="urn:microsoft.com/office/officeart/2005/8/layout/vList2"/>
    <dgm:cxn modelId="{373D2519-860E-4315-BF7D-68BDB03DA094}" type="presOf" srcId="{C67C1755-D439-4CE3-A2D4-41E21E64F33F}" destId="{501F1BEF-54D8-4A7A-B9CD-64BA0806EA95}" srcOrd="0" destOrd="0" presId="urn:microsoft.com/office/officeart/2005/8/layout/vList2"/>
    <dgm:cxn modelId="{FC6526E7-845D-4046-9A67-40EA2079D1DC}" type="presParOf" srcId="{8603AD76-0974-4770-96CD-248BBC19002A}" destId="{C2F875DC-2EDE-47E4-A9A7-F488832DB813}" srcOrd="0" destOrd="0" presId="urn:microsoft.com/office/officeart/2005/8/layout/vList2"/>
    <dgm:cxn modelId="{77DDB25F-3ED6-4164-9F3F-36A4A525D6D9}" type="presParOf" srcId="{8603AD76-0974-4770-96CD-248BBC19002A}" destId="{26A6BFCD-ED23-4870-BFA8-B6296011B09A}" srcOrd="1" destOrd="0" presId="urn:microsoft.com/office/officeart/2005/8/layout/vList2"/>
    <dgm:cxn modelId="{48EDD2FF-F162-4217-BBA4-7957B5714B37}" type="presParOf" srcId="{8603AD76-0974-4770-96CD-248BBC19002A}" destId="{6DA1E1FB-BC3B-44D2-8C03-C9219892C9BF}" srcOrd="2" destOrd="0" presId="urn:microsoft.com/office/officeart/2005/8/layout/vList2"/>
    <dgm:cxn modelId="{5B82AF3C-11E2-4464-B243-0437A0125A70}" type="presParOf" srcId="{8603AD76-0974-4770-96CD-248BBC19002A}" destId="{D4577E13-8425-4D77-A012-59118D278980}" srcOrd="3" destOrd="0" presId="urn:microsoft.com/office/officeart/2005/8/layout/vList2"/>
    <dgm:cxn modelId="{BEB17DA0-7D2E-4C74-A0BE-18E0C7526F88}" type="presParOf" srcId="{8603AD76-0974-4770-96CD-248BBC19002A}" destId="{4F7C97AA-3719-491F-88C0-1495A18FA6E9}" srcOrd="4" destOrd="0" presId="urn:microsoft.com/office/officeart/2005/8/layout/vList2"/>
    <dgm:cxn modelId="{AB34BB4D-54B4-4699-BA4C-01843CD0A68E}" type="presParOf" srcId="{8603AD76-0974-4770-96CD-248BBC19002A}" destId="{FDFBFF89-F8FA-4E2A-A76B-E29A4CF20B25}" srcOrd="5" destOrd="0" presId="urn:microsoft.com/office/officeart/2005/8/layout/vList2"/>
    <dgm:cxn modelId="{B7F5FEA2-CB5B-48B7-AF2C-E27121CBEF2E}" type="presParOf" srcId="{8603AD76-0974-4770-96CD-248BBC19002A}" destId="{501F1BEF-54D8-4A7A-B9CD-64BA0806EA95}" srcOrd="6" destOrd="0" presId="urn:microsoft.com/office/officeart/2005/8/layout/vList2"/>
    <dgm:cxn modelId="{0C9D4E41-F1CC-4725-9A2F-03C36EA9DA6C}" type="presParOf" srcId="{8603AD76-0974-4770-96CD-248BBC19002A}" destId="{2C086C89-54E7-4E5E-B318-13277F57F56F}" srcOrd="7" destOrd="0" presId="urn:microsoft.com/office/officeart/2005/8/layout/vList2"/>
    <dgm:cxn modelId="{6CF5EFF9-5DCC-4BAD-8DA2-0BDCF238EF4C}" type="presParOf" srcId="{8603AD76-0974-4770-96CD-248BBC19002A}" destId="{E51E4F8D-DEFD-4A3E-8767-76287C3AD7BF}" srcOrd="8" destOrd="0" presId="urn:microsoft.com/office/officeart/2005/8/layout/vList2"/>
    <dgm:cxn modelId="{A349C168-8A52-4E81-911A-6185D9288D3B}" type="presParOf" srcId="{8603AD76-0974-4770-96CD-248BBC19002A}" destId="{43FB5594-110A-4E82-BE5B-B2F278080897}" srcOrd="9" destOrd="0" presId="urn:microsoft.com/office/officeart/2005/8/layout/vList2"/>
    <dgm:cxn modelId="{7E479D7C-3EC9-4882-8CFA-1107E727375B}" type="presParOf" srcId="{8603AD76-0974-4770-96CD-248BBC19002A}" destId="{B4A8968A-1818-4BD7-B7C5-4ED767DF59A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424E3A-F45C-463A-9197-02658E96536B}"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3FC6BDF-52EE-415B-B4F2-9212C37E30DA}">
      <dgm:prSet custT="1"/>
      <dgm:spPr/>
      <dgm:t>
        <a:bodyPr/>
        <a:lstStyle/>
        <a:p>
          <a:pPr rtl="0"/>
          <a:r>
            <a:rPr lang="vi-VN" sz="4800" b="0" i="0" dirty="0" smtClean="0"/>
            <a:t>Hàm fclose() đóng một stream đã được mở bằng hàm fopen()</a:t>
          </a:r>
          <a:endParaRPr lang="en-US" sz="4800" dirty="0"/>
        </a:p>
      </dgm:t>
    </dgm:pt>
    <dgm:pt modelId="{1BA80EF4-A2DC-49F4-89F1-C9CA89C4C352}" type="parTrans" cxnId="{D35A7879-25EA-4662-99F0-278ACB132DEE}">
      <dgm:prSet/>
      <dgm:spPr/>
      <dgm:t>
        <a:bodyPr/>
        <a:lstStyle/>
        <a:p>
          <a:endParaRPr lang="en-US"/>
        </a:p>
      </dgm:t>
    </dgm:pt>
    <dgm:pt modelId="{8359FEDE-0347-490E-9B35-D02219C1186B}" type="sibTrans" cxnId="{D35A7879-25EA-4662-99F0-278ACB132DEE}">
      <dgm:prSet/>
      <dgm:spPr/>
      <dgm:t>
        <a:bodyPr/>
        <a:lstStyle/>
        <a:p>
          <a:endParaRPr lang="en-US"/>
        </a:p>
      </dgm:t>
    </dgm:pt>
    <dgm:pt modelId="{BA054612-F7B1-4EE8-A9DA-BA94395E7592}">
      <dgm:prSet custT="1"/>
      <dgm:spPr/>
      <dgm:t>
        <a:bodyPr/>
        <a:lstStyle/>
        <a:p>
          <a:pPr rtl="0"/>
          <a:r>
            <a:rPr lang="en-US" sz="4400" b="0" i="0" dirty="0" err="1" smtClean="0"/>
            <a:t>Nguyên</a:t>
          </a:r>
          <a:r>
            <a:rPr lang="en-US" sz="4400" b="0" i="0" dirty="0" smtClean="0"/>
            <a:t> </a:t>
          </a:r>
          <a:r>
            <a:rPr lang="en-US" sz="4400" b="0" i="0" dirty="0" err="1" smtClean="0"/>
            <a:t>mẫu</a:t>
          </a:r>
          <a:r>
            <a:rPr lang="en-US" sz="4400" b="0" i="0" dirty="0" smtClean="0"/>
            <a:t> </a:t>
          </a:r>
          <a:r>
            <a:rPr lang="en-US" sz="4400" b="0" i="0" dirty="0" err="1" smtClean="0"/>
            <a:t>của</a:t>
          </a:r>
          <a:r>
            <a:rPr lang="en-US" sz="4400" b="0" i="0" dirty="0" smtClean="0"/>
            <a:t> </a:t>
          </a:r>
          <a:r>
            <a:rPr lang="en-US" sz="4400" b="0" i="0" dirty="0" err="1" smtClean="0"/>
            <a:t>hàm</a:t>
          </a:r>
          <a:r>
            <a:rPr lang="en-US" sz="4400" b="0" i="0" dirty="0" smtClean="0"/>
            <a:t> </a:t>
          </a:r>
          <a:r>
            <a:rPr lang="en-US" sz="4400" b="0" i="0" dirty="0" err="1" smtClean="0"/>
            <a:t>fclose</a:t>
          </a:r>
          <a:r>
            <a:rPr lang="en-US" sz="4400" b="0" i="0" dirty="0" smtClean="0"/>
            <a:t>() </a:t>
          </a:r>
          <a:r>
            <a:rPr lang="en-US" sz="4400" b="0" i="0" dirty="0" err="1" smtClean="0"/>
            <a:t>là</a:t>
          </a:r>
          <a:r>
            <a:rPr lang="en-US" sz="4400" b="0" i="0" dirty="0" smtClean="0"/>
            <a:t>:</a:t>
          </a:r>
          <a:endParaRPr lang="en-US" sz="4400" dirty="0"/>
        </a:p>
      </dgm:t>
    </dgm:pt>
    <dgm:pt modelId="{C217A147-C477-4A9F-AFC8-770F68F98407}" type="parTrans" cxnId="{0B68FFFD-230D-48B3-BE7E-0A689769EDE5}">
      <dgm:prSet/>
      <dgm:spPr/>
      <dgm:t>
        <a:bodyPr/>
        <a:lstStyle/>
        <a:p>
          <a:endParaRPr lang="en-US"/>
        </a:p>
      </dgm:t>
    </dgm:pt>
    <dgm:pt modelId="{CC9A1D62-D83D-4D87-AC0D-64B47203731A}" type="sibTrans" cxnId="{0B68FFFD-230D-48B3-BE7E-0A689769EDE5}">
      <dgm:prSet/>
      <dgm:spPr/>
      <dgm:t>
        <a:bodyPr/>
        <a:lstStyle/>
        <a:p>
          <a:endParaRPr lang="en-US"/>
        </a:p>
      </dgm:t>
    </dgm:pt>
    <dgm:pt modelId="{275B29F0-6241-4848-8995-C0BDD31FB00F}">
      <dgm:prSet/>
      <dgm:spPr/>
      <dgm:t>
        <a:bodyPr/>
        <a:lstStyle/>
        <a:p>
          <a:pPr rtl="0"/>
          <a:r>
            <a:rPr lang="en-US" b="1" i="0" dirty="0" err="1" smtClean="0"/>
            <a:t>int</a:t>
          </a:r>
          <a:r>
            <a:rPr lang="en-US" b="1" i="0" dirty="0" smtClean="0"/>
            <a:t> </a:t>
          </a:r>
          <a:r>
            <a:rPr lang="en-US" b="1" i="0" dirty="0" err="1" smtClean="0"/>
            <a:t>fclose</a:t>
          </a:r>
          <a:r>
            <a:rPr lang="en-US" b="1" i="0" dirty="0" smtClean="0"/>
            <a:t>(FILE *</a:t>
          </a:r>
          <a:r>
            <a:rPr lang="en-US" b="1" i="0" dirty="0" err="1" smtClean="0"/>
            <a:t>fp</a:t>
          </a:r>
          <a:r>
            <a:rPr lang="en-US" b="1" i="0" dirty="0" smtClean="0"/>
            <a:t>); </a:t>
          </a:r>
          <a:endParaRPr lang="en-US" dirty="0"/>
        </a:p>
      </dgm:t>
    </dgm:pt>
    <dgm:pt modelId="{D27621A5-2F36-4608-A596-8404E3F845D7}" type="parTrans" cxnId="{8BAAC5A6-C848-48AA-A11A-6FE553487ADC}">
      <dgm:prSet/>
      <dgm:spPr/>
      <dgm:t>
        <a:bodyPr/>
        <a:lstStyle/>
        <a:p>
          <a:endParaRPr lang="en-US"/>
        </a:p>
      </dgm:t>
    </dgm:pt>
    <dgm:pt modelId="{F0341511-C46A-4A06-9FDC-E6696C8292DC}" type="sibTrans" cxnId="{8BAAC5A6-C848-48AA-A11A-6FE553487ADC}">
      <dgm:prSet/>
      <dgm:spPr/>
      <dgm:t>
        <a:bodyPr/>
        <a:lstStyle/>
        <a:p>
          <a:endParaRPr lang="en-US"/>
        </a:p>
      </dgm:t>
    </dgm:pt>
    <dgm:pt modelId="{B583897C-DE3D-4DC2-9C66-A4D6C8931649}" type="pres">
      <dgm:prSet presAssocID="{8C424E3A-F45C-463A-9197-02658E96536B}" presName="linear" presStyleCnt="0">
        <dgm:presLayoutVars>
          <dgm:animLvl val="lvl"/>
          <dgm:resizeHandles val="exact"/>
        </dgm:presLayoutVars>
      </dgm:prSet>
      <dgm:spPr/>
      <dgm:t>
        <a:bodyPr/>
        <a:lstStyle/>
        <a:p>
          <a:endParaRPr lang="en-US"/>
        </a:p>
      </dgm:t>
    </dgm:pt>
    <dgm:pt modelId="{D643763F-4109-422A-9E53-F1167CB018FA}" type="pres">
      <dgm:prSet presAssocID="{13FC6BDF-52EE-415B-B4F2-9212C37E30DA}" presName="parentText" presStyleLbl="node1" presStyleIdx="0" presStyleCnt="2">
        <dgm:presLayoutVars>
          <dgm:chMax val="0"/>
          <dgm:bulletEnabled val="1"/>
        </dgm:presLayoutVars>
      </dgm:prSet>
      <dgm:spPr/>
      <dgm:t>
        <a:bodyPr/>
        <a:lstStyle/>
        <a:p>
          <a:endParaRPr lang="en-US"/>
        </a:p>
      </dgm:t>
    </dgm:pt>
    <dgm:pt modelId="{DAA07963-2116-4976-B43C-AD89E918F861}" type="pres">
      <dgm:prSet presAssocID="{8359FEDE-0347-490E-9B35-D02219C1186B}" presName="spacer" presStyleCnt="0"/>
      <dgm:spPr/>
    </dgm:pt>
    <dgm:pt modelId="{0772F840-07B7-4677-8F03-9CA2D0A0BDB8}" type="pres">
      <dgm:prSet presAssocID="{BA054612-F7B1-4EE8-A9DA-BA94395E7592}" presName="parentText" presStyleLbl="node1" presStyleIdx="1" presStyleCnt="2">
        <dgm:presLayoutVars>
          <dgm:chMax val="0"/>
          <dgm:bulletEnabled val="1"/>
        </dgm:presLayoutVars>
      </dgm:prSet>
      <dgm:spPr/>
      <dgm:t>
        <a:bodyPr/>
        <a:lstStyle/>
        <a:p>
          <a:endParaRPr lang="en-US"/>
        </a:p>
      </dgm:t>
    </dgm:pt>
    <dgm:pt modelId="{179ECBAF-5C68-4CBA-A387-B92AE97544A5}" type="pres">
      <dgm:prSet presAssocID="{BA054612-F7B1-4EE8-A9DA-BA94395E7592}" presName="childText" presStyleLbl="revTx" presStyleIdx="0" presStyleCnt="1">
        <dgm:presLayoutVars>
          <dgm:bulletEnabled val="1"/>
        </dgm:presLayoutVars>
      </dgm:prSet>
      <dgm:spPr/>
      <dgm:t>
        <a:bodyPr/>
        <a:lstStyle/>
        <a:p>
          <a:endParaRPr lang="en-US"/>
        </a:p>
      </dgm:t>
    </dgm:pt>
  </dgm:ptLst>
  <dgm:cxnLst>
    <dgm:cxn modelId="{0B68FFFD-230D-48B3-BE7E-0A689769EDE5}" srcId="{8C424E3A-F45C-463A-9197-02658E96536B}" destId="{BA054612-F7B1-4EE8-A9DA-BA94395E7592}" srcOrd="1" destOrd="0" parTransId="{C217A147-C477-4A9F-AFC8-770F68F98407}" sibTransId="{CC9A1D62-D83D-4D87-AC0D-64B47203731A}"/>
    <dgm:cxn modelId="{ED098ADE-D481-4079-8D05-6943E731748F}" type="presOf" srcId="{275B29F0-6241-4848-8995-C0BDD31FB00F}" destId="{179ECBAF-5C68-4CBA-A387-B92AE97544A5}" srcOrd="0" destOrd="0" presId="urn:microsoft.com/office/officeart/2005/8/layout/vList2"/>
    <dgm:cxn modelId="{8BAAC5A6-C848-48AA-A11A-6FE553487ADC}" srcId="{BA054612-F7B1-4EE8-A9DA-BA94395E7592}" destId="{275B29F0-6241-4848-8995-C0BDD31FB00F}" srcOrd="0" destOrd="0" parTransId="{D27621A5-2F36-4608-A596-8404E3F845D7}" sibTransId="{F0341511-C46A-4A06-9FDC-E6696C8292DC}"/>
    <dgm:cxn modelId="{1ED403BB-9729-4B42-B9F0-0DFC789C7909}" type="presOf" srcId="{13FC6BDF-52EE-415B-B4F2-9212C37E30DA}" destId="{D643763F-4109-422A-9E53-F1167CB018FA}" srcOrd="0" destOrd="0" presId="urn:microsoft.com/office/officeart/2005/8/layout/vList2"/>
    <dgm:cxn modelId="{5ABF6A1E-0CF3-4AC3-8A96-02FC5721364A}" type="presOf" srcId="{8C424E3A-F45C-463A-9197-02658E96536B}" destId="{B583897C-DE3D-4DC2-9C66-A4D6C8931649}" srcOrd="0" destOrd="0" presId="urn:microsoft.com/office/officeart/2005/8/layout/vList2"/>
    <dgm:cxn modelId="{D35A7879-25EA-4662-99F0-278ACB132DEE}" srcId="{8C424E3A-F45C-463A-9197-02658E96536B}" destId="{13FC6BDF-52EE-415B-B4F2-9212C37E30DA}" srcOrd="0" destOrd="0" parTransId="{1BA80EF4-A2DC-49F4-89F1-C9CA89C4C352}" sibTransId="{8359FEDE-0347-490E-9B35-D02219C1186B}"/>
    <dgm:cxn modelId="{C1F3182C-AC36-42E4-A58C-FB0BA8A4BB75}" type="presOf" srcId="{BA054612-F7B1-4EE8-A9DA-BA94395E7592}" destId="{0772F840-07B7-4677-8F03-9CA2D0A0BDB8}" srcOrd="0" destOrd="0" presId="urn:microsoft.com/office/officeart/2005/8/layout/vList2"/>
    <dgm:cxn modelId="{7A6659E2-7DE3-4548-A76E-DFC98F9EECE0}" type="presParOf" srcId="{B583897C-DE3D-4DC2-9C66-A4D6C8931649}" destId="{D643763F-4109-422A-9E53-F1167CB018FA}" srcOrd="0" destOrd="0" presId="urn:microsoft.com/office/officeart/2005/8/layout/vList2"/>
    <dgm:cxn modelId="{D3A0028B-ABCA-483A-B3B5-A59295F3CBE7}" type="presParOf" srcId="{B583897C-DE3D-4DC2-9C66-A4D6C8931649}" destId="{DAA07963-2116-4976-B43C-AD89E918F861}" srcOrd="1" destOrd="0" presId="urn:microsoft.com/office/officeart/2005/8/layout/vList2"/>
    <dgm:cxn modelId="{571F5798-63D6-4219-8C6D-3B07D9CC7FCC}" type="presParOf" srcId="{B583897C-DE3D-4DC2-9C66-A4D6C8931649}" destId="{0772F840-07B7-4677-8F03-9CA2D0A0BDB8}" srcOrd="2" destOrd="0" presId="urn:microsoft.com/office/officeart/2005/8/layout/vList2"/>
    <dgm:cxn modelId="{3EE8E0BD-B00A-4785-B5D2-A4A0019EFD74}" type="presParOf" srcId="{B583897C-DE3D-4DC2-9C66-A4D6C8931649}" destId="{179ECBAF-5C68-4CBA-A387-B92AE97544A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44E313-9A4C-48C5-B68E-798F64061EC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2B955B5-59BB-4E30-B628-8DF2EB13284B}">
      <dgm:prSet/>
      <dgm:spPr/>
      <dgm:t>
        <a:bodyPr/>
        <a:lstStyle/>
        <a:p>
          <a:pPr rtl="0"/>
          <a:r>
            <a:rPr lang="en-US" b="0" i="0" smtClean="0"/>
            <a:t>Hàm feof() trả về true nếu đã đến cuối tập tin, nếu không nó trả về false (0).</a:t>
          </a:r>
          <a:endParaRPr lang="en-US"/>
        </a:p>
      </dgm:t>
    </dgm:pt>
    <dgm:pt modelId="{F4D02BB5-3A67-439C-8FF9-6AB283E3C7F1}" type="parTrans" cxnId="{211F7C83-400D-4E37-8DCA-DF04A1D6477C}">
      <dgm:prSet/>
      <dgm:spPr/>
      <dgm:t>
        <a:bodyPr/>
        <a:lstStyle/>
        <a:p>
          <a:endParaRPr lang="en-US"/>
        </a:p>
      </dgm:t>
    </dgm:pt>
    <dgm:pt modelId="{7A0779FE-6B85-4F2B-B5DC-8E213DC82468}" type="sibTrans" cxnId="{211F7C83-400D-4E37-8DCA-DF04A1D6477C}">
      <dgm:prSet/>
      <dgm:spPr/>
      <dgm:t>
        <a:bodyPr/>
        <a:lstStyle/>
        <a:p>
          <a:endParaRPr lang="en-US"/>
        </a:p>
      </dgm:t>
    </dgm:pt>
    <dgm:pt modelId="{91E5B3A3-9F2E-4BF8-BE52-C0AD444741C1}">
      <dgm:prSet/>
      <dgm:spPr/>
      <dgm:t>
        <a:bodyPr/>
        <a:lstStyle/>
        <a:p>
          <a:pPr rtl="0"/>
          <a:r>
            <a:rPr lang="vi-VN" b="0" i="0" dirty="0" smtClean="0"/>
            <a:t>Hàm này được dùng trong khi đọc dữ liệu nhị phân. </a:t>
          </a:r>
          <a:endParaRPr lang="en-US" dirty="0"/>
        </a:p>
      </dgm:t>
    </dgm:pt>
    <dgm:pt modelId="{199505AB-A347-42C2-91C2-3CBECB5181A4}" type="parTrans" cxnId="{A20C349B-8AA5-49D1-8A54-35786DF65EF5}">
      <dgm:prSet/>
      <dgm:spPr/>
      <dgm:t>
        <a:bodyPr/>
        <a:lstStyle/>
        <a:p>
          <a:endParaRPr lang="en-US"/>
        </a:p>
      </dgm:t>
    </dgm:pt>
    <dgm:pt modelId="{5B45C47E-37AA-4B48-BFCE-565CD62E55E1}" type="sibTrans" cxnId="{A20C349B-8AA5-49D1-8A54-35786DF65EF5}">
      <dgm:prSet/>
      <dgm:spPr/>
      <dgm:t>
        <a:bodyPr/>
        <a:lstStyle/>
        <a:p>
          <a:endParaRPr lang="en-US"/>
        </a:p>
      </dgm:t>
    </dgm:pt>
    <dgm:pt modelId="{F79B9B9F-80CE-43A8-8073-05083F135795}">
      <dgm:prSet/>
      <dgm:spPr/>
      <dgm:t>
        <a:bodyPr/>
        <a:lstStyle/>
        <a:p>
          <a:pPr rtl="0"/>
          <a:r>
            <a:rPr lang="en-US" b="0" i="0" smtClean="0"/>
            <a:t>Nguyên mẫu là:</a:t>
          </a:r>
          <a:endParaRPr lang="en-US"/>
        </a:p>
      </dgm:t>
    </dgm:pt>
    <dgm:pt modelId="{26313683-4593-4E2C-8C2A-C952A15861F2}" type="parTrans" cxnId="{8CF7F4FD-2691-4789-8244-623F2A747F0A}">
      <dgm:prSet/>
      <dgm:spPr/>
      <dgm:t>
        <a:bodyPr/>
        <a:lstStyle/>
        <a:p>
          <a:endParaRPr lang="en-US"/>
        </a:p>
      </dgm:t>
    </dgm:pt>
    <dgm:pt modelId="{D4001C9F-D475-4677-A299-3CEA4E27B9D8}" type="sibTrans" cxnId="{8CF7F4FD-2691-4789-8244-623F2A747F0A}">
      <dgm:prSet/>
      <dgm:spPr/>
      <dgm:t>
        <a:bodyPr/>
        <a:lstStyle/>
        <a:p>
          <a:endParaRPr lang="en-US"/>
        </a:p>
      </dgm:t>
    </dgm:pt>
    <dgm:pt modelId="{F2FB04A0-95E9-4FC8-8057-3EE3A3A4C7B6}">
      <dgm:prSet/>
      <dgm:spPr/>
      <dgm:t>
        <a:bodyPr/>
        <a:lstStyle/>
        <a:p>
          <a:pPr rtl="0"/>
          <a:r>
            <a:rPr lang="en-US" b="1" i="0" smtClean="0"/>
            <a:t>int feof (FILE *fp);</a:t>
          </a:r>
          <a:endParaRPr lang="en-US"/>
        </a:p>
      </dgm:t>
    </dgm:pt>
    <dgm:pt modelId="{7392E343-2061-4D4E-85DD-1E628AA6BB3F}" type="parTrans" cxnId="{B205F77E-82E3-4EC3-99BA-1600E74D8162}">
      <dgm:prSet/>
      <dgm:spPr/>
      <dgm:t>
        <a:bodyPr/>
        <a:lstStyle/>
        <a:p>
          <a:endParaRPr lang="en-US"/>
        </a:p>
      </dgm:t>
    </dgm:pt>
    <dgm:pt modelId="{11A4C2A3-21BE-4A50-8A5E-F02CB75AAE9C}" type="sibTrans" cxnId="{B205F77E-82E3-4EC3-99BA-1600E74D8162}">
      <dgm:prSet/>
      <dgm:spPr/>
      <dgm:t>
        <a:bodyPr/>
        <a:lstStyle/>
        <a:p>
          <a:endParaRPr lang="en-US"/>
        </a:p>
      </dgm:t>
    </dgm:pt>
    <dgm:pt modelId="{9A958410-0C3D-472D-A922-2ABAA95B35D8}" type="pres">
      <dgm:prSet presAssocID="{0444E313-9A4C-48C5-B68E-798F64061ECC}" presName="linear" presStyleCnt="0">
        <dgm:presLayoutVars>
          <dgm:animLvl val="lvl"/>
          <dgm:resizeHandles val="exact"/>
        </dgm:presLayoutVars>
      </dgm:prSet>
      <dgm:spPr/>
      <dgm:t>
        <a:bodyPr/>
        <a:lstStyle/>
        <a:p>
          <a:endParaRPr lang="en-US"/>
        </a:p>
      </dgm:t>
    </dgm:pt>
    <dgm:pt modelId="{D7ACCE73-5596-452E-AB87-2A57D00FF282}" type="pres">
      <dgm:prSet presAssocID="{B2B955B5-59BB-4E30-B628-8DF2EB13284B}" presName="parentText" presStyleLbl="node1" presStyleIdx="0" presStyleCnt="3">
        <dgm:presLayoutVars>
          <dgm:chMax val="0"/>
          <dgm:bulletEnabled val="1"/>
        </dgm:presLayoutVars>
      </dgm:prSet>
      <dgm:spPr/>
      <dgm:t>
        <a:bodyPr/>
        <a:lstStyle/>
        <a:p>
          <a:endParaRPr lang="en-US"/>
        </a:p>
      </dgm:t>
    </dgm:pt>
    <dgm:pt modelId="{E518E16E-5BE0-4E14-80C5-1FC499FC2F60}" type="pres">
      <dgm:prSet presAssocID="{7A0779FE-6B85-4F2B-B5DC-8E213DC82468}" presName="spacer" presStyleCnt="0"/>
      <dgm:spPr/>
    </dgm:pt>
    <dgm:pt modelId="{BA7049E9-7086-457B-A926-58AE3A486E45}" type="pres">
      <dgm:prSet presAssocID="{91E5B3A3-9F2E-4BF8-BE52-C0AD444741C1}" presName="parentText" presStyleLbl="node1" presStyleIdx="1" presStyleCnt="3">
        <dgm:presLayoutVars>
          <dgm:chMax val="0"/>
          <dgm:bulletEnabled val="1"/>
        </dgm:presLayoutVars>
      </dgm:prSet>
      <dgm:spPr/>
      <dgm:t>
        <a:bodyPr/>
        <a:lstStyle/>
        <a:p>
          <a:endParaRPr lang="en-US"/>
        </a:p>
      </dgm:t>
    </dgm:pt>
    <dgm:pt modelId="{69BB288E-F839-4610-81DC-048F1E9078AB}" type="pres">
      <dgm:prSet presAssocID="{5B45C47E-37AA-4B48-BFCE-565CD62E55E1}" presName="spacer" presStyleCnt="0"/>
      <dgm:spPr/>
    </dgm:pt>
    <dgm:pt modelId="{74CD063F-F616-480A-89AA-4CBC243810FA}" type="pres">
      <dgm:prSet presAssocID="{F79B9B9F-80CE-43A8-8073-05083F135795}" presName="parentText" presStyleLbl="node1" presStyleIdx="2" presStyleCnt="3">
        <dgm:presLayoutVars>
          <dgm:chMax val="0"/>
          <dgm:bulletEnabled val="1"/>
        </dgm:presLayoutVars>
      </dgm:prSet>
      <dgm:spPr/>
      <dgm:t>
        <a:bodyPr/>
        <a:lstStyle/>
        <a:p>
          <a:endParaRPr lang="en-US"/>
        </a:p>
      </dgm:t>
    </dgm:pt>
    <dgm:pt modelId="{5594D3A8-9A9C-4024-B893-0F83DFE83E9B}" type="pres">
      <dgm:prSet presAssocID="{F79B9B9F-80CE-43A8-8073-05083F135795}" presName="childText" presStyleLbl="revTx" presStyleIdx="0" presStyleCnt="1">
        <dgm:presLayoutVars>
          <dgm:bulletEnabled val="1"/>
        </dgm:presLayoutVars>
      </dgm:prSet>
      <dgm:spPr/>
      <dgm:t>
        <a:bodyPr/>
        <a:lstStyle/>
        <a:p>
          <a:endParaRPr lang="en-US"/>
        </a:p>
      </dgm:t>
    </dgm:pt>
  </dgm:ptLst>
  <dgm:cxnLst>
    <dgm:cxn modelId="{D7DAF19B-8117-41A9-8447-C7EC98AA6697}" type="presOf" srcId="{F79B9B9F-80CE-43A8-8073-05083F135795}" destId="{74CD063F-F616-480A-89AA-4CBC243810FA}" srcOrd="0" destOrd="0" presId="urn:microsoft.com/office/officeart/2005/8/layout/vList2"/>
    <dgm:cxn modelId="{23BE2CC2-1E2B-4E47-897B-6797F1E7A5E5}" type="presOf" srcId="{F2FB04A0-95E9-4FC8-8057-3EE3A3A4C7B6}" destId="{5594D3A8-9A9C-4024-B893-0F83DFE83E9B}" srcOrd="0" destOrd="0" presId="urn:microsoft.com/office/officeart/2005/8/layout/vList2"/>
    <dgm:cxn modelId="{8CF7F4FD-2691-4789-8244-623F2A747F0A}" srcId="{0444E313-9A4C-48C5-B68E-798F64061ECC}" destId="{F79B9B9F-80CE-43A8-8073-05083F135795}" srcOrd="2" destOrd="0" parTransId="{26313683-4593-4E2C-8C2A-C952A15861F2}" sibTransId="{D4001C9F-D475-4677-A299-3CEA4E27B9D8}"/>
    <dgm:cxn modelId="{A20C349B-8AA5-49D1-8A54-35786DF65EF5}" srcId="{0444E313-9A4C-48C5-B68E-798F64061ECC}" destId="{91E5B3A3-9F2E-4BF8-BE52-C0AD444741C1}" srcOrd="1" destOrd="0" parTransId="{199505AB-A347-42C2-91C2-3CBECB5181A4}" sibTransId="{5B45C47E-37AA-4B48-BFCE-565CD62E55E1}"/>
    <dgm:cxn modelId="{33537D9B-3069-4EE4-8E24-F4C922B4154D}" type="presOf" srcId="{91E5B3A3-9F2E-4BF8-BE52-C0AD444741C1}" destId="{BA7049E9-7086-457B-A926-58AE3A486E45}" srcOrd="0" destOrd="0" presId="urn:microsoft.com/office/officeart/2005/8/layout/vList2"/>
    <dgm:cxn modelId="{211F7C83-400D-4E37-8DCA-DF04A1D6477C}" srcId="{0444E313-9A4C-48C5-B68E-798F64061ECC}" destId="{B2B955B5-59BB-4E30-B628-8DF2EB13284B}" srcOrd="0" destOrd="0" parTransId="{F4D02BB5-3A67-439C-8FF9-6AB283E3C7F1}" sibTransId="{7A0779FE-6B85-4F2B-B5DC-8E213DC82468}"/>
    <dgm:cxn modelId="{553A123F-C7BA-4CA3-806A-9E958D280984}" type="presOf" srcId="{0444E313-9A4C-48C5-B68E-798F64061ECC}" destId="{9A958410-0C3D-472D-A922-2ABAA95B35D8}" srcOrd="0" destOrd="0" presId="urn:microsoft.com/office/officeart/2005/8/layout/vList2"/>
    <dgm:cxn modelId="{B205F77E-82E3-4EC3-99BA-1600E74D8162}" srcId="{F79B9B9F-80CE-43A8-8073-05083F135795}" destId="{F2FB04A0-95E9-4FC8-8057-3EE3A3A4C7B6}" srcOrd="0" destOrd="0" parTransId="{7392E343-2061-4D4E-85DD-1E628AA6BB3F}" sibTransId="{11A4C2A3-21BE-4A50-8A5E-F02CB75AAE9C}"/>
    <dgm:cxn modelId="{837C4CC4-49D2-4660-BB05-E547AC0E1B9F}" type="presOf" srcId="{B2B955B5-59BB-4E30-B628-8DF2EB13284B}" destId="{D7ACCE73-5596-452E-AB87-2A57D00FF282}" srcOrd="0" destOrd="0" presId="urn:microsoft.com/office/officeart/2005/8/layout/vList2"/>
    <dgm:cxn modelId="{079E1234-7F53-431C-9CFE-BB41D0A1F25F}" type="presParOf" srcId="{9A958410-0C3D-472D-A922-2ABAA95B35D8}" destId="{D7ACCE73-5596-452E-AB87-2A57D00FF282}" srcOrd="0" destOrd="0" presId="urn:microsoft.com/office/officeart/2005/8/layout/vList2"/>
    <dgm:cxn modelId="{829DC126-C73C-4B6F-BE7C-F2CA7DE47EBA}" type="presParOf" srcId="{9A958410-0C3D-472D-A922-2ABAA95B35D8}" destId="{E518E16E-5BE0-4E14-80C5-1FC499FC2F60}" srcOrd="1" destOrd="0" presId="urn:microsoft.com/office/officeart/2005/8/layout/vList2"/>
    <dgm:cxn modelId="{D0200806-A338-4719-B5E2-A16F06452F46}" type="presParOf" srcId="{9A958410-0C3D-472D-A922-2ABAA95B35D8}" destId="{BA7049E9-7086-457B-A926-58AE3A486E45}" srcOrd="2" destOrd="0" presId="urn:microsoft.com/office/officeart/2005/8/layout/vList2"/>
    <dgm:cxn modelId="{767FF9C3-2744-4AFB-8473-3BD67A9ECDF7}" type="presParOf" srcId="{9A958410-0C3D-472D-A922-2ABAA95B35D8}" destId="{69BB288E-F839-4610-81DC-048F1E9078AB}" srcOrd="3" destOrd="0" presId="urn:microsoft.com/office/officeart/2005/8/layout/vList2"/>
    <dgm:cxn modelId="{DA2CED7C-F78A-43E1-AB49-4E2A2A0FF792}" type="presParOf" srcId="{9A958410-0C3D-472D-A922-2ABAA95B35D8}" destId="{74CD063F-F616-480A-89AA-4CBC243810FA}" srcOrd="4" destOrd="0" presId="urn:microsoft.com/office/officeart/2005/8/layout/vList2"/>
    <dgm:cxn modelId="{9160AD80-BEAC-4EC3-804D-730FDBD74E38}" type="presParOf" srcId="{9A958410-0C3D-472D-A922-2ABAA95B35D8}" destId="{5594D3A8-9A9C-4024-B893-0F83DFE83E9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56B3A58-B97C-4AC3-97B9-9F42E1B563F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8E93519-10B2-4B0C-B293-2A2829056353}">
      <dgm:prSet/>
      <dgm:spPr/>
      <dgm:t>
        <a:bodyPr/>
        <a:lstStyle/>
        <a:p>
          <a:pPr rtl="0"/>
          <a:r>
            <a:rPr lang="en-US" b="0" i="0" smtClean="0"/>
            <a:t>Hàm rewind() đặt lại con trỏ định vị trí bên trong tập tin về đầu tập tin</a:t>
          </a:r>
          <a:endParaRPr lang="en-US"/>
        </a:p>
      </dgm:t>
    </dgm:pt>
    <dgm:pt modelId="{58826AA4-177C-484D-8EC2-9AB1F7B3A1AE}" type="parTrans" cxnId="{F2582EA9-1BAC-4166-8A3E-3C2E1085DB40}">
      <dgm:prSet/>
      <dgm:spPr/>
      <dgm:t>
        <a:bodyPr/>
        <a:lstStyle/>
        <a:p>
          <a:endParaRPr lang="en-US"/>
        </a:p>
      </dgm:t>
    </dgm:pt>
    <dgm:pt modelId="{ABEC1A3C-00D6-4AE3-9C91-792CFD3890F4}" type="sibTrans" cxnId="{F2582EA9-1BAC-4166-8A3E-3C2E1085DB40}">
      <dgm:prSet/>
      <dgm:spPr/>
      <dgm:t>
        <a:bodyPr/>
        <a:lstStyle/>
        <a:p>
          <a:endParaRPr lang="en-US"/>
        </a:p>
      </dgm:t>
    </dgm:pt>
    <dgm:pt modelId="{DA61B969-BF6E-490A-BEC7-03BF3990C7D8}">
      <dgm:prSet/>
      <dgm:spPr/>
      <dgm:t>
        <a:bodyPr/>
        <a:lstStyle/>
        <a:p>
          <a:pPr rtl="0"/>
          <a:r>
            <a:rPr lang="en-US" b="0" i="0" smtClean="0"/>
            <a:t>Nó lấy con trỏ tập tin làm đối số </a:t>
          </a:r>
          <a:endParaRPr lang="en-US"/>
        </a:p>
      </dgm:t>
    </dgm:pt>
    <dgm:pt modelId="{81151248-8F0B-4DFD-9A29-98199E6FBC7A}" type="parTrans" cxnId="{7F446191-0088-44CC-930D-C649EA4C9496}">
      <dgm:prSet/>
      <dgm:spPr/>
      <dgm:t>
        <a:bodyPr/>
        <a:lstStyle/>
        <a:p>
          <a:endParaRPr lang="en-US"/>
        </a:p>
      </dgm:t>
    </dgm:pt>
    <dgm:pt modelId="{6652B679-2612-4F3C-B6FD-F9AFEF8E15E8}" type="sibTrans" cxnId="{7F446191-0088-44CC-930D-C649EA4C9496}">
      <dgm:prSet/>
      <dgm:spPr/>
      <dgm:t>
        <a:bodyPr/>
        <a:lstStyle/>
        <a:p>
          <a:endParaRPr lang="en-US"/>
        </a:p>
      </dgm:t>
    </dgm:pt>
    <dgm:pt modelId="{B088968C-3CB9-4C23-87D7-4C2204ACDB86}">
      <dgm:prSet/>
      <dgm:spPr/>
      <dgm:t>
        <a:bodyPr/>
        <a:lstStyle/>
        <a:p>
          <a:pPr rtl="0"/>
          <a:r>
            <a:rPr lang="en-US" b="0" i="0" smtClean="0"/>
            <a:t>Cú pháp:</a:t>
          </a:r>
          <a:endParaRPr lang="en-US"/>
        </a:p>
      </dgm:t>
    </dgm:pt>
    <dgm:pt modelId="{FA8D605F-F17D-4874-922D-CBE6F0CDB9FB}" type="parTrans" cxnId="{5CDC74F2-4238-4EE3-909E-FCF3999C4C5D}">
      <dgm:prSet/>
      <dgm:spPr/>
      <dgm:t>
        <a:bodyPr/>
        <a:lstStyle/>
        <a:p>
          <a:endParaRPr lang="en-US"/>
        </a:p>
      </dgm:t>
    </dgm:pt>
    <dgm:pt modelId="{F7C203E3-945A-4101-8490-881C0C907B34}" type="sibTrans" cxnId="{5CDC74F2-4238-4EE3-909E-FCF3999C4C5D}">
      <dgm:prSet/>
      <dgm:spPr/>
      <dgm:t>
        <a:bodyPr/>
        <a:lstStyle/>
        <a:p>
          <a:endParaRPr lang="en-US"/>
        </a:p>
      </dgm:t>
    </dgm:pt>
    <dgm:pt modelId="{5E874749-9C02-4FB4-AAA7-9C11E53A68C2}">
      <dgm:prSet/>
      <dgm:spPr/>
      <dgm:t>
        <a:bodyPr/>
        <a:lstStyle/>
        <a:p>
          <a:pPr rtl="0"/>
          <a:r>
            <a:rPr lang="en-US" b="1" i="0" smtClean="0"/>
            <a:t>rewind(fp );</a:t>
          </a:r>
          <a:endParaRPr lang="en-US"/>
        </a:p>
      </dgm:t>
    </dgm:pt>
    <dgm:pt modelId="{EA222431-F157-41FF-81C6-4DADA6FB0424}" type="parTrans" cxnId="{0C9F7487-497C-46D0-9BDE-916F5DE414A6}">
      <dgm:prSet/>
      <dgm:spPr/>
      <dgm:t>
        <a:bodyPr/>
        <a:lstStyle/>
        <a:p>
          <a:endParaRPr lang="en-US"/>
        </a:p>
      </dgm:t>
    </dgm:pt>
    <dgm:pt modelId="{139E9754-1D60-4FAC-9B63-1C6E1E355B32}" type="sibTrans" cxnId="{0C9F7487-497C-46D0-9BDE-916F5DE414A6}">
      <dgm:prSet/>
      <dgm:spPr/>
      <dgm:t>
        <a:bodyPr/>
        <a:lstStyle/>
        <a:p>
          <a:endParaRPr lang="en-US"/>
        </a:p>
      </dgm:t>
    </dgm:pt>
    <dgm:pt modelId="{F57F3D16-1B5F-4532-BC9D-D1F0DFFBB6EC}" type="pres">
      <dgm:prSet presAssocID="{C56B3A58-B97C-4AC3-97B9-9F42E1B563F1}" presName="linear" presStyleCnt="0">
        <dgm:presLayoutVars>
          <dgm:animLvl val="lvl"/>
          <dgm:resizeHandles val="exact"/>
        </dgm:presLayoutVars>
      </dgm:prSet>
      <dgm:spPr/>
      <dgm:t>
        <a:bodyPr/>
        <a:lstStyle/>
        <a:p>
          <a:endParaRPr lang="en-US"/>
        </a:p>
      </dgm:t>
    </dgm:pt>
    <dgm:pt modelId="{348EBE3E-0E26-4791-A7C7-7CBEF678B80D}" type="pres">
      <dgm:prSet presAssocID="{28E93519-10B2-4B0C-B293-2A2829056353}" presName="parentText" presStyleLbl="node1" presStyleIdx="0" presStyleCnt="3">
        <dgm:presLayoutVars>
          <dgm:chMax val="0"/>
          <dgm:bulletEnabled val="1"/>
        </dgm:presLayoutVars>
      </dgm:prSet>
      <dgm:spPr/>
      <dgm:t>
        <a:bodyPr/>
        <a:lstStyle/>
        <a:p>
          <a:endParaRPr lang="en-US"/>
        </a:p>
      </dgm:t>
    </dgm:pt>
    <dgm:pt modelId="{C269366C-C72A-46AE-B85C-F0EB3AC24CE3}" type="pres">
      <dgm:prSet presAssocID="{ABEC1A3C-00D6-4AE3-9C91-792CFD3890F4}" presName="spacer" presStyleCnt="0"/>
      <dgm:spPr/>
    </dgm:pt>
    <dgm:pt modelId="{4FA63C83-8FF6-4A93-A99F-F931412966D1}" type="pres">
      <dgm:prSet presAssocID="{DA61B969-BF6E-490A-BEC7-03BF3990C7D8}" presName="parentText" presStyleLbl="node1" presStyleIdx="1" presStyleCnt="3">
        <dgm:presLayoutVars>
          <dgm:chMax val="0"/>
          <dgm:bulletEnabled val="1"/>
        </dgm:presLayoutVars>
      </dgm:prSet>
      <dgm:spPr/>
      <dgm:t>
        <a:bodyPr/>
        <a:lstStyle/>
        <a:p>
          <a:endParaRPr lang="en-US"/>
        </a:p>
      </dgm:t>
    </dgm:pt>
    <dgm:pt modelId="{D61B7F8F-E641-40A6-9087-981D67D8E569}" type="pres">
      <dgm:prSet presAssocID="{6652B679-2612-4F3C-B6FD-F9AFEF8E15E8}" presName="spacer" presStyleCnt="0"/>
      <dgm:spPr/>
    </dgm:pt>
    <dgm:pt modelId="{17371895-C9C2-4197-B637-4285BF9D43A6}" type="pres">
      <dgm:prSet presAssocID="{B088968C-3CB9-4C23-87D7-4C2204ACDB86}" presName="parentText" presStyleLbl="node1" presStyleIdx="2" presStyleCnt="3">
        <dgm:presLayoutVars>
          <dgm:chMax val="0"/>
          <dgm:bulletEnabled val="1"/>
        </dgm:presLayoutVars>
      </dgm:prSet>
      <dgm:spPr/>
      <dgm:t>
        <a:bodyPr/>
        <a:lstStyle/>
        <a:p>
          <a:endParaRPr lang="en-US"/>
        </a:p>
      </dgm:t>
    </dgm:pt>
    <dgm:pt modelId="{8C72135A-7AB3-463E-8A43-9880598B011E}" type="pres">
      <dgm:prSet presAssocID="{B088968C-3CB9-4C23-87D7-4C2204ACDB86}" presName="childText" presStyleLbl="revTx" presStyleIdx="0" presStyleCnt="1">
        <dgm:presLayoutVars>
          <dgm:bulletEnabled val="1"/>
        </dgm:presLayoutVars>
      </dgm:prSet>
      <dgm:spPr/>
      <dgm:t>
        <a:bodyPr/>
        <a:lstStyle/>
        <a:p>
          <a:endParaRPr lang="en-US"/>
        </a:p>
      </dgm:t>
    </dgm:pt>
  </dgm:ptLst>
  <dgm:cxnLst>
    <dgm:cxn modelId="{0C9F7487-497C-46D0-9BDE-916F5DE414A6}" srcId="{B088968C-3CB9-4C23-87D7-4C2204ACDB86}" destId="{5E874749-9C02-4FB4-AAA7-9C11E53A68C2}" srcOrd="0" destOrd="0" parTransId="{EA222431-F157-41FF-81C6-4DADA6FB0424}" sibTransId="{139E9754-1D60-4FAC-9B63-1C6E1E355B32}"/>
    <dgm:cxn modelId="{D5459F9A-968C-45B0-A85F-AF9410DAC497}" type="presOf" srcId="{28E93519-10B2-4B0C-B293-2A2829056353}" destId="{348EBE3E-0E26-4791-A7C7-7CBEF678B80D}" srcOrd="0" destOrd="0" presId="urn:microsoft.com/office/officeart/2005/8/layout/vList2"/>
    <dgm:cxn modelId="{6ED94DE2-6CDD-4E64-8380-E5E240EEC210}" type="presOf" srcId="{B088968C-3CB9-4C23-87D7-4C2204ACDB86}" destId="{17371895-C9C2-4197-B637-4285BF9D43A6}" srcOrd="0" destOrd="0" presId="urn:microsoft.com/office/officeart/2005/8/layout/vList2"/>
    <dgm:cxn modelId="{5CDC74F2-4238-4EE3-909E-FCF3999C4C5D}" srcId="{C56B3A58-B97C-4AC3-97B9-9F42E1B563F1}" destId="{B088968C-3CB9-4C23-87D7-4C2204ACDB86}" srcOrd="2" destOrd="0" parTransId="{FA8D605F-F17D-4874-922D-CBE6F0CDB9FB}" sibTransId="{F7C203E3-945A-4101-8490-881C0C907B34}"/>
    <dgm:cxn modelId="{942A6171-D347-43A1-A792-1C2DE8B31AB6}" type="presOf" srcId="{5E874749-9C02-4FB4-AAA7-9C11E53A68C2}" destId="{8C72135A-7AB3-463E-8A43-9880598B011E}" srcOrd="0" destOrd="0" presId="urn:microsoft.com/office/officeart/2005/8/layout/vList2"/>
    <dgm:cxn modelId="{7F446191-0088-44CC-930D-C649EA4C9496}" srcId="{C56B3A58-B97C-4AC3-97B9-9F42E1B563F1}" destId="{DA61B969-BF6E-490A-BEC7-03BF3990C7D8}" srcOrd="1" destOrd="0" parTransId="{81151248-8F0B-4DFD-9A29-98199E6FBC7A}" sibTransId="{6652B679-2612-4F3C-B6FD-F9AFEF8E15E8}"/>
    <dgm:cxn modelId="{F2582EA9-1BAC-4166-8A3E-3C2E1085DB40}" srcId="{C56B3A58-B97C-4AC3-97B9-9F42E1B563F1}" destId="{28E93519-10B2-4B0C-B293-2A2829056353}" srcOrd="0" destOrd="0" parTransId="{58826AA4-177C-484D-8EC2-9AB1F7B3A1AE}" sibTransId="{ABEC1A3C-00D6-4AE3-9C91-792CFD3890F4}"/>
    <dgm:cxn modelId="{AE09EC6F-D732-4937-BAE1-FB3810923257}" type="presOf" srcId="{C56B3A58-B97C-4AC3-97B9-9F42E1B563F1}" destId="{F57F3D16-1B5F-4532-BC9D-D1F0DFFBB6EC}" srcOrd="0" destOrd="0" presId="urn:microsoft.com/office/officeart/2005/8/layout/vList2"/>
    <dgm:cxn modelId="{D61E881C-6B7B-4D1C-B183-93DEEF565350}" type="presOf" srcId="{DA61B969-BF6E-490A-BEC7-03BF3990C7D8}" destId="{4FA63C83-8FF6-4A93-A99F-F931412966D1}" srcOrd="0" destOrd="0" presId="urn:microsoft.com/office/officeart/2005/8/layout/vList2"/>
    <dgm:cxn modelId="{403EFAD4-1B0A-4BE2-8222-7E7438BBD345}" type="presParOf" srcId="{F57F3D16-1B5F-4532-BC9D-D1F0DFFBB6EC}" destId="{348EBE3E-0E26-4791-A7C7-7CBEF678B80D}" srcOrd="0" destOrd="0" presId="urn:microsoft.com/office/officeart/2005/8/layout/vList2"/>
    <dgm:cxn modelId="{C66E97F0-7A38-4702-80E1-CB1D5833A06B}" type="presParOf" srcId="{F57F3D16-1B5F-4532-BC9D-D1F0DFFBB6EC}" destId="{C269366C-C72A-46AE-B85C-F0EB3AC24CE3}" srcOrd="1" destOrd="0" presId="urn:microsoft.com/office/officeart/2005/8/layout/vList2"/>
    <dgm:cxn modelId="{843943F1-D4AB-4023-8EF1-768F4108A9BB}" type="presParOf" srcId="{F57F3D16-1B5F-4532-BC9D-D1F0DFFBB6EC}" destId="{4FA63C83-8FF6-4A93-A99F-F931412966D1}" srcOrd="2" destOrd="0" presId="urn:microsoft.com/office/officeart/2005/8/layout/vList2"/>
    <dgm:cxn modelId="{983DFD10-E1B7-4DE4-85DA-F732D1F21244}" type="presParOf" srcId="{F57F3D16-1B5F-4532-BC9D-D1F0DFFBB6EC}" destId="{D61B7F8F-E641-40A6-9087-981D67D8E569}" srcOrd="3" destOrd="0" presId="urn:microsoft.com/office/officeart/2005/8/layout/vList2"/>
    <dgm:cxn modelId="{85BA844C-8E97-40FF-9410-A8842CABDA8B}" type="presParOf" srcId="{F57F3D16-1B5F-4532-BC9D-D1F0DFFBB6EC}" destId="{17371895-C9C2-4197-B637-4285BF9D43A6}" srcOrd="4" destOrd="0" presId="urn:microsoft.com/office/officeart/2005/8/layout/vList2"/>
    <dgm:cxn modelId="{279835BF-4D40-45EC-9B06-20E6A8CD5871}" type="presParOf" srcId="{F57F3D16-1B5F-4532-BC9D-D1F0DFFBB6EC}" destId="{8C72135A-7AB3-463E-8A43-9880598B011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751261-1EAF-46EE-9C26-6AB830095A0A}"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6670D51-1C03-474F-AF34-77C5D3295A8F}">
      <dgm:prSet/>
      <dgm:spPr/>
      <dgm:t>
        <a:bodyPr/>
        <a:lstStyle/>
        <a:p>
          <a:pPr rtl="0"/>
          <a:r>
            <a:rPr lang="en-US" b="0" i="0" smtClean="0"/>
            <a:t>Hàm ferror() xác định liệu một thao tác trên tập tin có sinh ra lỗi hay không</a:t>
          </a:r>
          <a:endParaRPr lang="en-US"/>
        </a:p>
      </dgm:t>
    </dgm:pt>
    <dgm:pt modelId="{9156CED1-C2C4-40A7-9D47-B2F673BA459F}" type="parTrans" cxnId="{7F5A3667-9FFE-42FA-AB0A-566D25DDAF2A}">
      <dgm:prSet/>
      <dgm:spPr/>
      <dgm:t>
        <a:bodyPr/>
        <a:lstStyle/>
        <a:p>
          <a:endParaRPr lang="en-US"/>
        </a:p>
      </dgm:t>
    </dgm:pt>
    <dgm:pt modelId="{0216B93D-0A47-4760-86DF-86062C9D437E}" type="sibTrans" cxnId="{7F5A3667-9FFE-42FA-AB0A-566D25DDAF2A}">
      <dgm:prSet/>
      <dgm:spPr/>
      <dgm:t>
        <a:bodyPr/>
        <a:lstStyle/>
        <a:p>
          <a:endParaRPr lang="en-US"/>
        </a:p>
      </dgm:t>
    </dgm:pt>
    <dgm:pt modelId="{1E59B33D-BCCB-4CAA-8284-4A68737C759A}">
      <dgm:prSet/>
      <dgm:spPr/>
      <dgm:t>
        <a:bodyPr/>
        <a:lstStyle/>
        <a:p>
          <a:pPr rtl="0"/>
          <a:r>
            <a:rPr lang="vi-VN" b="0" i="0" smtClean="0"/>
            <a:t>Vì mỗi thao tác đặt lại tình trạng lỗi, hàm ferror() phải được gọi ngay sau mỗi thao tác; nếu không, lỗi sẽ bị mất </a:t>
          </a:r>
          <a:endParaRPr lang="en-US"/>
        </a:p>
      </dgm:t>
    </dgm:pt>
    <dgm:pt modelId="{7C371053-0B5E-47F2-8003-9DB49A987EBD}" type="parTrans" cxnId="{8C96B498-7320-438D-9003-7599E44D2A8B}">
      <dgm:prSet/>
      <dgm:spPr/>
      <dgm:t>
        <a:bodyPr/>
        <a:lstStyle/>
        <a:p>
          <a:endParaRPr lang="en-US"/>
        </a:p>
      </dgm:t>
    </dgm:pt>
    <dgm:pt modelId="{8F846910-DB99-4E39-AA1C-3C366B8588D6}" type="sibTrans" cxnId="{8C96B498-7320-438D-9003-7599E44D2A8B}">
      <dgm:prSet/>
      <dgm:spPr/>
      <dgm:t>
        <a:bodyPr/>
        <a:lstStyle/>
        <a:p>
          <a:endParaRPr lang="en-US"/>
        </a:p>
      </dgm:t>
    </dgm:pt>
    <dgm:pt modelId="{BEFEBB5D-84F2-4F3A-ADDA-BD62FF7FEC61}">
      <dgm:prSet/>
      <dgm:spPr/>
      <dgm:t>
        <a:bodyPr/>
        <a:lstStyle/>
        <a:p>
          <a:pPr rtl="0"/>
          <a:r>
            <a:rPr lang="en-US" b="0" i="0" smtClean="0"/>
            <a:t>Nguyên mẫu của hàm là: </a:t>
          </a:r>
          <a:endParaRPr lang="en-US"/>
        </a:p>
      </dgm:t>
    </dgm:pt>
    <dgm:pt modelId="{F4A35ED6-8015-4B6A-98C3-255F4B469621}" type="parTrans" cxnId="{33229EA4-8ACB-495E-A024-E13939C6DB06}">
      <dgm:prSet/>
      <dgm:spPr/>
      <dgm:t>
        <a:bodyPr/>
        <a:lstStyle/>
        <a:p>
          <a:endParaRPr lang="en-US"/>
        </a:p>
      </dgm:t>
    </dgm:pt>
    <dgm:pt modelId="{012D020F-3AE9-42A5-B1AD-1C6F569F24D4}" type="sibTrans" cxnId="{33229EA4-8ACB-495E-A024-E13939C6DB06}">
      <dgm:prSet/>
      <dgm:spPr/>
      <dgm:t>
        <a:bodyPr/>
        <a:lstStyle/>
        <a:p>
          <a:endParaRPr lang="en-US"/>
        </a:p>
      </dgm:t>
    </dgm:pt>
    <dgm:pt modelId="{E4012A5D-837A-48A1-B031-D037B9030429}">
      <dgm:prSet/>
      <dgm:spPr/>
      <dgm:t>
        <a:bodyPr/>
        <a:lstStyle/>
        <a:p>
          <a:pPr rtl="0"/>
          <a:r>
            <a:rPr lang="en-US" b="1" i="0" smtClean="0"/>
            <a:t>int ferror(FILE *fp);</a:t>
          </a:r>
          <a:endParaRPr lang="en-US"/>
        </a:p>
      </dgm:t>
    </dgm:pt>
    <dgm:pt modelId="{E97824C8-5A84-46E4-A78B-894ED762E3A8}" type="parTrans" cxnId="{EA01A42F-947A-467E-9D9B-E87A29674ED7}">
      <dgm:prSet/>
      <dgm:spPr/>
      <dgm:t>
        <a:bodyPr/>
        <a:lstStyle/>
        <a:p>
          <a:endParaRPr lang="en-US"/>
        </a:p>
      </dgm:t>
    </dgm:pt>
    <dgm:pt modelId="{95688D78-769A-4471-BBF9-F74C43A1CDEF}" type="sibTrans" cxnId="{EA01A42F-947A-467E-9D9B-E87A29674ED7}">
      <dgm:prSet/>
      <dgm:spPr/>
      <dgm:t>
        <a:bodyPr/>
        <a:lstStyle/>
        <a:p>
          <a:endParaRPr lang="en-US"/>
        </a:p>
      </dgm:t>
    </dgm:pt>
    <dgm:pt modelId="{300A6023-0EC4-451F-9C0E-2988BF22D516}" type="pres">
      <dgm:prSet presAssocID="{81751261-1EAF-46EE-9C26-6AB830095A0A}" presName="linear" presStyleCnt="0">
        <dgm:presLayoutVars>
          <dgm:animLvl val="lvl"/>
          <dgm:resizeHandles val="exact"/>
        </dgm:presLayoutVars>
      </dgm:prSet>
      <dgm:spPr/>
      <dgm:t>
        <a:bodyPr/>
        <a:lstStyle/>
        <a:p>
          <a:endParaRPr lang="en-US"/>
        </a:p>
      </dgm:t>
    </dgm:pt>
    <dgm:pt modelId="{6D66BC05-A49E-474A-A7E5-CA4F3F9481FA}" type="pres">
      <dgm:prSet presAssocID="{C6670D51-1C03-474F-AF34-77C5D3295A8F}" presName="parentText" presStyleLbl="node1" presStyleIdx="0" presStyleCnt="3">
        <dgm:presLayoutVars>
          <dgm:chMax val="0"/>
          <dgm:bulletEnabled val="1"/>
        </dgm:presLayoutVars>
      </dgm:prSet>
      <dgm:spPr/>
      <dgm:t>
        <a:bodyPr/>
        <a:lstStyle/>
        <a:p>
          <a:endParaRPr lang="en-US"/>
        </a:p>
      </dgm:t>
    </dgm:pt>
    <dgm:pt modelId="{63AC9049-564F-4C47-8C5A-F63CD3E00742}" type="pres">
      <dgm:prSet presAssocID="{0216B93D-0A47-4760-86DF-86062C9D437E}" presName="spacer" presStyleCnt="0"/>
      <dgm:spPr/>
    </dgm:pt>
    <dgm:pt modelId="{B8386D7E-B34D-4EC2-B90D-9A957ED05029}" type="pres">
      <dgm:prSet presAssocID="{1E59B33D-BCCB-4CAA-8284-4A68737C759A}" presName="parentText" presStyleLbl="node1" presStyleIdx="1" presStyleCnt="3">
        <dgm:presLayoutVars>
          <dgm:chMax val="0"/>
          <dgm:bulletEnabled val="1"/>
        </dgm:presLayoutVars>
      </dgm:prSet>
      <dgm:spPr/>
      <dgm:t>
        <a:bodyPr/>
        <a:lstStyle/>
        <a:p>
          <a:endParaRPr lang="en-US"/>
        </a:p>
      </dgm:t>
    </dgm:pt>
    <dgm:pt modelId="{702A43E5-C67F-4260-8182-A51C2078582E}" type="pres">
      <dgm:prSet presAssocID="{8F846910-DB99-4E39-AA1C-3C366B8588D6}" presName="spacer" presStyleCnt="0"/>
      <dgm:spPr/>
    </dgm:pt>
    <dgm:pt modelId="{0C17FFA3-E50F-40DA-B5D9-0D85F1545781}" type="pres">
      <dgm:prSet presAssocID="{BEFEBB5D-84F2-4F3A-ADDA-BD62FF7FEC61}" presName="parentText" presStyleLbl="node1" presStyleIdx="2" presStyleCnt="3">
        <dgm:presLayoutVars>
          <dgm:chMax val="0"/>
          <dgm:bulletEnabled val="1"/>
        </dgm:presLayoutVars>
      </dgm:prSet>
      <dgm:spPr/>
      <dgm:t>
        <a:bodyPr/>
        <a:lstStyle/>
        <a:p>
          <a:endParaRPr lang="en-US"/>
        </a:p>
      </dgm:t>
    </dgm:pt>
    <dgm:pt modelId="{DB83588B-4923-4CD4-BDFB-72119617CCD5}" type="pres">
      <dgm:prSet presAssocID="{BEFEBB5D-84F2-4F3A-ADDA-BD62FF7FEC61}" presName="childText" presStyleLbl="revTx" presStyleIdx="0" presStyleCnt="1">
        <dgm:presLayoutVars>
          <dgm:bulletEnabled val="1"/>
        </dgm:presLayoutVars>
      </dgm:prSet>
      <dgm:spPr/>
      <dgm:t>
        <a:bodyPr/>
        <a:lstStyle/>
        <a:p>
          <a:endParaRPr lang="en-US"/>
        </a:p>
      </dgm:t>
    </dgm:pt>
  </dgm:ptLst>
  <dgm:cxnLst>
    <dgm:cxn modelId="{EA01A42F-947A-467E-9D9B-E87A29674ED7}" srcId="{BEFEBB5D-84F2-4F3A-ADDA-BD62FF7FEC61}" destId="{E4012A5D-837A-48A1-B031-D037B9030429}" srcOrd="0" destOrd="0" parTransId="{E97824C8-5A84-46E4-A78B-894ED762E3A8}" sibTransId="{95688D78-769A-4471-BBF9-F74C43A1CDEF}"/>
    <dgm:cxn modelId="{8C96B498-7320-438D-9003-7599E44D2A8B}" srcId="{81751261-1EAF-46EE-9C26-6AB830095A0A}" destId="{1E59B33D-BCCB-4CAA-8284-4A68737C759A}" srcOrd="1" destOrd="0" parTransId="{7C371053-0B5E-47F2-8003-9DB49A987EBD}" sibTransId="{8F846910-DB99-4E39-AA1C-3C366B8588D6}"/>
    <dgm:cxn modelId="{33229EA4-8ACB-495E-A024-E13939C6DB06}" srcId="{81751261-1EAF-46EE-9C26-6AB830095A0A}" destId="{BEFEBB5D-84F2-4F3A-ADDA-BD62FF7FEC61}" srcOrd="2" destOrd="0" parTransId="{F4A35ED6-8015-4B6A-98C3-255F4B469621}" sibTransId="{012D020F-3AE9-42A5-B1AD-1C6F569F24D4}"/>
    <dgm:cxn modelId="{3A002197-573A-46B5-A5C2-A0205A8E29A1}" type="presOf" srcId="{1E59B33D-BCCB-4CAA-8284-4A68737C759A}" destId="{B8386D7E-B34D-4EC2-B90D-9A957ED05029}" srcOrd="0" destOrd="0" presId="urn:microsoft.com/office/officeart/2005/8/layout/vList2"/>
    <dgm:cxn modelId="{0C5771F6-A7BC-4E7E-859E-01AFB3293849}" type="presOf" srcId="{E4012A5D-837A-48A1-B031-D037B9030429}" destId="{DB83588B-4923-4CD4-BDFB-72119617CCD5}" srcOrd="0" destOrd="0" presId="urn:microsoft.com/office/officeart/2005/8/layout/vList2"/>
    <dgm:cxn modelId="{BBFDAAC5-795E-4BAD-9509-305333BF574F}" type="presOf" srcId="{81751261-1EAF-46EE-9C26-6AB830095A0A}" destId="{300A6023-0EC4-451F-9C0E-2988BF22D516}" srcOrd="0" destOrd="0" presId="urn:microsoft.com/office/officeart/2005/8/layout/vList2"/>
    <dgm:cxn modelId="{161FED4D-2E1A-4BA9-982B-2D1DF2D2D757}" type="presOf" srcId="{C6670D51-1C03-474F-AF34-77C5D3295A8F}" destId="{6D66BC05-A49E-474A-A7E5-CA4F3F9481FA}" srcOrd="0" destOrd="0" presId="urn:microsoft.com/office/officeart/2005/8/layout/vList2"/>
    <dgm:cxn modelId="{7F5A3667-9FFE-42FA-AB0A-566D25DDAF2A}" srcId="{81751261-1EAF-46EE-9C26-6AB830095A0A}" destId="{C6670D51-1C03-474F-AF34-77C5D3295A8F}" srcOrd="0" destOrd="0" parTransId="{9156CED1-C2C4-40A7-9D47-B2F673BA459F}" sibTransId="{0216B93D-0A47-4760-86DF-86062C9D437E}"/>
    <dgm:cxn modelId="{F8D8FDCA-B4E8-47F8-8B71-B530D61B173A}" type="presOf" srcId="{BEFEBB5D-84F2-4F3A-ADDA-BD62FF7FEC61}" destId="{0C17FFA3-E50F-40DA-B5D9-0D85F1545781}" srcOrd="0" destOrd="0" presId="urn:microsoft.com/office/officeart/2005/8/layout/vList2"/>
    <dgm:cxn modelId="{E1BDAA0B-4B2C-4C8E-8475-79CC6CF1069C}" type="presParOf" srcId="{300A6023-0EC4-451F-9C0E-2988BF22D516}" destId="{6D66BC05-A49E-474A-A7E5-CA4F3F9481FA}" srcOrd="0" destOrd="0" presId="urn:microsoft.com/office/officeart/2005/8/layout/vList2"/>
    <dgm:cxn modelId="{52E0CF3D-4498-45D6-A89E-7987D78B5D06}" type="presParOf" srcId="{300A6023-0EC4-451F-9C0E-2988BF22D516}" destId="{63AC9049-564F-4C47-8C5A-F63CD3E00742}" srcOrd="1" destOrd="0" presId="urn:microsoft.com/office/officeart/2005/8/layout/vList2"/>
    <dgm:cxn modelId="{F538FE18-04D8-4515-9713-66E5ED1F6723}" type="presParOf" srcId="{300A6023-0EC4-451F-9C0E-2988BF22D516}" destId="{B8386D7E-B34D-4EC2-B90D-9A957ED05029}" srcOrd="2" destOrd="0" presId="urn:microsoft.com/office/officeart/2005/8/layout/vList2"/>
    <dgm:cxn modelId="{04A57CF3-3B2D-498B-BE24-9765C28B35BC}" type="presParOf" srcId="{300A6023-0EC4-451F-9C0E-2988BF22D516}" destId="{702A43E5-C67F-4260-8182-A51C2078582E}" srcOrd="3" destOrd="0" presId="urn:microsoft.com/office/officeart/2005/8/layout/vList2"/>
    <dgm:cxn modelId="{293691DF-18BE-44C6-BC79-04760665AFB2}" type="presParOf" srcId="{300A6023-0EC4-451F-9C0E-2988BF22D516}" destId="{0C17FFA3-E50F-40DA-B5D9-0D85F1545781}" srcOrd="4" destOrd="0" presId="urn:microsoft.com/office/officeart/2005/8/layout/vList2"/>
    <dgm:cxn modelId="{5143635E-C9D6-468F-8CD5-F56DFC28A51D}" type="presParOf" srcId="{300A6023-0EC4-451F-9C0E-2988BF22D516}" destId="{DB83588B-4923-4CD4-BDFB-72119617CCD5}"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6D119E-1F82-4CF0-BB5A-F6A8CCC6B86D}" type="doc">
      <dgm:prSet loTypeId="urn:microsoft.com/office/officeart/2008/layout/VerticalAccentList" loCatId="list" qsTypeId="urn:microsoft.com/office/officeart/2005/8/quickstyle/simple1" qsCatId="simple" csTypeId="urn:microsoft.com/office/officeart/2005/8/colors/accent1_2" csCatId="accent1"/>
      <dgm:spPr/>
      <dgm:t>
        <a:bodyPr/>
        <a:lstStyle/>
        <a:p>
          <a:endParaRPr lang="en-US"/>
        </a:p>
      </dgm:t>
    </dgm:pt>
    <dgm:pt modelId="{47F8B0ED-3BE7-4266-A36E-ADE8F365B599}">
      <dgm:prSet/>
      <dgm:spPr/>
      <dgm:t>
        <a:bodyPr/>
        <a:lstStyle/>
        <a:p>
          <a:pPr rtl="0"/>
          <a:r>
            <a:rPr lang="en-US" b="0" i="0" smtClean="0"/>
            <a:t>Hàm remove() xóa một tập tin đã cho </a:t>
          </a:r>
          <a:endParaRPr lang="en-US"/>
        </a:p>
      </dgm:t>
    </dgm:pt>
    <dgm:pt modelId="{1A1E91EA-8A61-46C0-A295-998748DDECF2}" type="parTrans" cxnId="{750033BB-00A1-4E50-96F3-53FF00AFFEB8}">
      <dgm:prSet/>
      <dgm:spPr/>
      <dgm:t>
        <a:bodyPr/>
        <a:lstStyle/>
        <a:p>
          <a:endParaRPr lang="en-US"/>
        </a:p>
      </dgm:t>
    </dgm:pt>
    <dgm:pt modelId="{00E07B47-0D63-41B6-B97F-EDE3D0BFA022}" type="sibTrans" cxnId="{750033BB-00A1-4E50-96F3-53FF00AFFEB8}">
      <dgm:prSet/>
      <dgm:spPr/>
      <dgm:t>
        <a:bodyPr/>
        <a:lstStyle/>
        <a:p>
          <a:endParaRPr lang="en-US"/>
        </a:p>
      </dgm:t>
    </dgm:pt>
    <dgm:pt modelId="{EC25D8EB-FC01-4181-85CB-38295175843A}">
      <dgm:prSet/>
      <dgm:spPr/>
      <dgm:t>
        <a:bodyPr/>
        <a:lstStyle/>
        <a:p>
          <a:pPr rtl="0"/>
          <a:r>
            <a:rPr lang="en-US" b="0" i="0" smtClean="0"/>
            <a:t>Nguyên mẫu của hàm là:</a:t>
          </a:r>
          <a:endParaRPr lang="en-US"/>
        </a:p>
      </dgm:t>
    </dgm:pt>
    <dgm:pt modelId="{A9482EDC-2217-423B-BA24-18807BA41576}" type="parTrans" cxnId="{CD37947F-ABE3-4767-AA73-101AEC0714DD}">
      <dgm:prSet/>
      <dgm:spPr/>
      <dgm:t>
        <a:bodyPr/>
        <a:lstStyle/>
        <a:p>
          <a:endParaRPr lang="en-US"/>
        </a:p>
      </dgm:t>
    </dgm:pt>
    <dgm:pt modelId="{1766BE5F-5074-42FD-9F22-1B11027D2BDD}" type="sibTrans" cxnId="{CD37947F-ABE3-4767-AA73-101AEC0714DD}">
      <dgm:prSet/>
      <dgm:spPr/>
      <dgm:t>
        <a:bodyPr/>
        <a:lstStyle/>
        <a:p>
          <a:endParaRPr lang="en-US"/>
        </a:p>
      </dgm:t>
    </dgm:pt>
    <dgm:pt modelId="{82F8FA0E-05DD-4B0E-810D-A8D52D39D409}">
      <dgm:prSet/>
      <dgm:spPr/>
      <dgm:t>
        <a:bodyPr/>
        <a:lstStyle/>
        <a:p>
          <a:pPr rtl="0"/>
          <a:r>
            <a:rPr lang="en-US" b="1" i="0" dirty="0" err="1" smtClean="0"/>
            <a:t>int</a:t>
          </a:r>
          <a:r>
            <a:rPr lang="en-US" b="1" i="0" dirty="0" smtClean="0"/>
            <a:t> remove(char *filename);</a:t>
          </a:r>
          <a:endParaRPr lang="en-US" dirty="0"/>
        </a:p>
      </dgm:t>
    </dgm:pt>
    <dgm:pt modelId="{214E964C-DA1E-4BB0-94BB-5CF2A7ECE064}" type="parTrans" cxnId="{A3408346-E234-4CD9-B7D8-1954F9A5D43D}">
      <dgm:prSet/>
      <dgm:spPr/>
      <dgm:t>
        <a:bodyPr/>
        <a:lstStyle/>
        <a:p>
          <a:endParaRPr lang="en-US"/>
        </a:p>
      </dgm:t>
    </dgm:pt>
    <dgm:pt modelId="{3AFB5B6D-AC29-424C-8D1A-57FB2E8AA2F3}" type="sibTrans" cxnId="{A3408346-E234-4CD9-B7D8-1954F9A5D43D}">
      <dgm:prSet/>
      <dgm:spPr/>
      <dgm:t>
        <a:bodyPr/>
        <a:lstStyle/>
        <a:p>
          <a:endParaRPr lang="en-US"/>
        </a:p>
      </dgm:t>
    </dgm:pt>
    <dgm:pt modelId="{0C72CDC1-4D1F-4E0D-8BE2-4AFF28619DAC}" type="pres">
      <dgm:prSet presAssocID="{0C6D119E-1F82-4CF0-BB5A-F6A8CCC6B86D}" presName="Name0" presStyleCnt="0">
        <dgm:presLayoutVars>
          <dgm:chMax/>
          <dgm:chPref/>
          <dgm:dir/>
        </dgm:presLayoutVars>
      </dgm:prSet>
      <dgm:spPr/>
      <dgm:t>
        <a:bodyPr/>
        <a:lstStyle/>
        <a:p>
          <a:endParaRPr lang="en-US"/>
        </a:p>
      </dgm:t>
    </dgm:pt>
    <dgm:pt modelId="{72887BCB-7374-4BEA-8877-8EC110059691}" type="pres">
      <dgm:prSet presAssocID="{47F8B0ED-3BE7-4266-A36E-ADE8F365B599}" presName="parenttextcomposite" presStyleCnt="0"/>
      <dgm:spPr/>
    </dgm:pt>
    <dgm:pt modelId="{A1190031-F7D6-4C65-9A15-7E7E0BA647C5}" type="pres">
      <dgm:prSet presAssocID="{47F8B0ED-3BE7-4266-A36E-ADE8F365B599}" presName="parenttext" presStyleLbl="revTx" presStyleIdx="0" presStyleCnt="2">
        <dgm:presLayoutVars>
          <dgm:chMax/>
          <dgm:chPref val="2"/>
          <dgm:bulletEnabled val="1"/>
        </dgm:presLayoutVars>
      </dgm:prSet>
      <dgm:spPr/>
      <dgm:t>
        <a:bodyPr/>
        <a:lstStyle/>
        <a:p>
          <a:endParaRPr lang="en-US"/>
        </a:p>
      </dgm:t>
    </dgm:pt>
    <dgm:pt modelId="{965494F9-9B12-4CC2-82A9-82E7699BFD07}" type="pres">
      <dgm:prSet presAssocID="{47F8B0ED-3BE7-4266-A36E-ADE8F365B599}" presName="parallelogramComposite" presStyleCnt="0"/>
      <dgm:spPr/>
    </dgm:pt>
    <dgm:pt modelId="{D84FC232-BDED-404D-A03B-BAEE2D5F8AFE}" type="pres">
      <dgm:prSet presAssocID="{47F8B0ED-3BE7-4266-A36E-ADE8F365B599}" presName="parallelogram1" presStyleLbl="alignNode1" presStyleIdx="0" presStyleCnt="14"/>
      <dgm:spPr/>
    </dgm:pt>
    <dgm:pt modelId="{190C0E10-A7D6-4AD7-BF14-DEA916690FF2}" type="pres">
      <dgm:prSet presAssocID="{47F8B0ED-3BE7-4266-A36E-ADE8F365B599}" presName="parallelogram2" presStyleLbl="alignNode1" presStyleIdx="1" presStyleCnt="14"/>
      <dgm:spPr/>
    </dgm:pt>
    <dgm:pt modelId="{794A3C43-C4C9-4BD3-9EFE-976EA6E2DB3B}" type="pres">
      <dgm:prSet presAssocID="{47F8B0ED-3BE7-4266-A36E-ADE8F365B599}" presName="parallelogram3" presStyleLbl="alignNode1" presStyleIdx="2" presStyleCnt="14"/>
      <dgm:spPr/>
    </dgm:pt>
    <dgm:pt modelId="{47AC78A5-4C0E-4339-9C0D-F86045A5DECC}" type="pres">
      <dgm:prSet presAssocID="{47F8B0ED-3BE7-4266-A36E-ADE8F365B599}" presName="parallelogram4" presStyleLbl="alignNode1" presStyleIdx="3" presStyleCnt="14"/>
      <dgm:spPr/>
    </dgm:pt>
    <dgm:pt modelId="{7B6151B2-5CCA-42D0-857F-BD62999D8580}" type="pres">
      <dgm:prSet presAssocID="{47F8B0ED-3BE7-4266-A36E-ADE8F365B599}" presName="parallelogram5" presStyleLbl="alignNode1" presStyleIdx="4" presStyleCnt="14"/>
      <dgm:spPr/>
    </dgm:pt>
    <dgm:pt modelId="{AEC693A3-DD29-42B4-A0F9-72F31F7E4E21}" type="pres">
      <dgm:prSet presAssocID="{47F8B0ED-3BE7-4266-A36E-ADE8F365B599}" presName="parallelogram6" presStyleLbl="alignNode1" presStyleIdx="5" presStyleCnt="14"/>
      <dgm:spPr/>
    </dgm:pt>
    <dgm:pt modelId="{840F2FCA-5F2F-4858-9E6C-D3301A687394}" type="pres">
      <dgm:prSet presAssocID="{47F8B0ED-3BE7-4266-A36E-ADE8F365B599}" presName="parallelogram7" presStyleLbl="alignNode1" presStyleIdx="6" presStyleCnt="14"/>
      <dgm:spPr/>
    </dgm:pt>
    <dgm:pt modelId="{673A85FB-43C9-4A0C-9A0B-5C494CF5EC77}" type="pres">
      <dgm:prSet presAssocID="{00E07B47-0D63-41B6-B97F-EDE3D0BFA022}" presName="sibTrans" presStyleCnt="0"/>
      <dgm:spPr/>
    </dgm:pt>
    <dgm:pt modelId="{E575BB41-0977-440E-84E0-9F94FDD9B346}" type="pres">
      <dgm:prSet presAssocID="{EC25D8EB-FC01-4181-85CB-38295175843A}" presName="parenttextcomposite" presStyleCnt="0"/>
      <dgm:spPr/>
    </dgm:pt>
    <dgm:pt modelId="{9A5F6559-EB01-4FA2-A247-FC18E3F14969}" type="pres">
      <dgm:prSet presAssocID="{EC25D8EB-FC01-4181-85CB-38295175843A}" presName="parenttext" presStyleLbl="revTx" presStyleIdx="1" presStyleCnt="2">
        <dgm:presLayoutVars>
          <dgm:chMax/>
          <dgm:chPref val="2"/>
          <dgm:bulletEnabled val="1"/>
        </dgm:presLayoutVars>
      </dgm:prSet>
      <dgm:spPr/>
      <dgm:t>
        <a:bodyPr/>
        <a:lstStyle/>
        <a:p>
          <a:endParaRPr lang="en-US"/>
        </a:p>
      </dgm:t>
    </dgm:pt>
    <dgm:pt modelId="{2C7101F2-AE58-44CB-87C2-801FB74370AF}" type="pres">
      <dgm:prSet presAssocID="{EC25D8EB-FC01-4181-85CB-38295175843A}" presName="composite" presStyleCnt="0"/>
      <dgm:spPr/>
    </dgm:pt>
    <dgm:pt modelId="{CCE5D763-B5AA-4343-BCAA-0766E74267C3}" type="pres">
      <dgm:prSet presAssocID="{EC25D8EB-FC01-4181-85CB-38295175843A}" presName="chevron1" presStyleLbl="alignNode1" presStyleIdx="7" presStyleCnt="14"/>
      <dgm:spPr/>
    </dgm:pt>
    <dgm:pt modelId="{66142D19-EB16-47F1-BA07-B0AD8F3AB28F}" type="pres">
      <dgm:prSet presAssocID="{EC25D8EB-FC01-4181-85CB-38295175843A}" presName="chevron2" presStyleLbl="alignNode1" presStyleIdx="8" presStyleCnt="14"/>
      <dgm:spPr/>
    </dgm:pt>
    <dgm:pt modelId="{19E58173-5A7D-45DC-9562-5567B18D4457}" type="pres">
      <dgm:prSet presAssocID="{EC25D8EB-FC01-4181-85CB-38295175843A}" presName="chevron3" presStyleLbl="alignNode1" presStyleIdx="9" presStyleCnt="14"/>
      <dgm:spPr/>
    </dgm:pt>
    <dgm:pt modelId="{D366D7B5-DB2B-4D9D-BBB4-B54A963E18B4}" type="pres">
      <dgm:prSet presAssocID="{EC25D8EB-FC01-4181-85CB-38295175843A}" presName="chevron4" presStyleLbl="alignNode1" presStyleIdx="10" presStyleCnt="14"/>
      <dgm:spPr/>
    </dgm:pt>
    <dgm:pt modelId="{5B0DF03F-208C-4327-9901-8ED5C78B0801}" type="pres">
      <dgm:prSet presAssocID="{EC25D8EB-FC01-4181-85CB-38295175843A}" presName="chevron5" presStyleLbl="alignNode1" presStyleIdx="11" presStyleCnt="14"/>
      <dgm:spPr/>
    </dgm:pt>
    <dgm:pt modelId="{3F6310B0-8984-4AB5-89FB-C8C618B14AAF}" type="pres">
      <dgm:prSet presAssocID="{EC25D8EB-FC01-4181-85CB-38295175843A}" presName="chevron6" presStyleLbl="alignNode1" presStyleIdx="12" presStyleCnt="14"/>
      <dgm:spPr/>
    </dgm:pt>
    <dgm:pt modelId="{1FC9D955-F8CA-4D43-BAB9-3A16C381E6A1}" type="pres">
      <dgm:prSet presAssocID="{EC25D8EB-FC01-4181-85CB-38295175843A}" presName="chevron7" presStyleLbl="alignNode1" presStyleIdx="13" presStyleCnt="14"/>
      <dgm:spPr/>
    </dgm:pt>
    <dgm:pt modelId="{C1F55FC1-6F21-4AA5-AA11-CE1C00C25FD5}" type="pres">
      <dgm:prSet presAssocID="{EC25D8EB-FC01-4181-85CB-38295175843A}" presName="childtext" presStyleLbl="solidFgAcc1" presStyleIdx="0" presStyleCnt="1">
        <dgm:presLayoutVars>
          <dgm:chMax/>
          <dgm:chPref val="0"/>
          <dgm:bulletEnabled val="1"/>
        </dgm:presLayoutVars>
      </dgm:prSet>
      <dgm:spPr/>
      <dgm:t>
        <a:bodyPr/>
        <a:lstStyle/>
        <a:p>
          <a:endParaRPr lang="en-US"/>
        </a:p>
      </dgm:t>
    </dgm:pt>
  </dgm:ptLst>
  <dgm:cxnLst>
    <dgm:cxn modelId="{C0970877-08BB-4A74-8E98-85FE8E91206D}" type="presOf" srcId="{82F8FA0E-05DD-4B0E-810D-A8D52D39D409}" destId="{C1F55FC1-6F21-4AA5-AA11-CE1C00C25FD5}" srcOrd="0" destOrd="0" presId="urn:microsoft.com/office/officeart/2008/layout/VerticalAccentList"/>
    <dgm:cxn modelId="{750033BB-00A1-4E50-96F3-53FF00AFFEB8}" srcId="{0C6D119E-1F82-4CF0-BB5A-F6A8CCC6B86D}" destId="{47F8B0ED-3BE7-4266-A36E-ADE8F365B599}" srcOrd="0" destOrd="0" parTransId="{1A1E91EA-8A61-46C0-A295-998748DDECF2}" sibTransId="{00E07B47-0D63-41B6-B97F-EDE3D0BFA022}"/>
    <dgm:cxn modelId="{A3408346-E234-4CD9-B7D8-1954F9A5D43D}" srcId="{EC25D8EB-FC01-4181-85CB-38295175843A}" destId="{82F8FA0E-05DD-4B0E-810D-A8D52D39D409}" srcOrd="0" destOrd="0" parTransId="{214E964C-DA1E-4BB0-94BB-5CF2A7ECE064}" sibTransId="{3AFB5B6D-AC29-424C-8D1A-57FB2E8AA2F3}"/>
    <dgm:cxn modelId="{4CD14120-5535-4892-956D-67C014AA7321}" type="presOf" srcId="{47F8B0ED-3BE7-4266-A36E-ADE8F365B599}" destId="{A1190031-F7D6-4C65-9A15-7E7E0BA647C5}" srcOrd="0" destOrd="0" presId="urn:microsoft.com/office/officeart/2008/layout/VerticalAccentList"/>
    <dgm:cxn modelId="{9F8F059F-B157-432A-9CD7-4AA05979DCB6}" type="presOf" srcId="{0C6D119E-1F82-4CF0-BB5A-F6A8CCC6B86D}" destId="{0C72CDC1-4D1F-4E0D-8BE2-4AFF28619DAC}" srcOrd="0" destOrd="0" presId="urn:microsoft.com/office/officeart/2008/layout/VerticalAccentList"/>
    <dgm:cxn modelId="{CD37947F-ABE3-4767-AA73-101AEC0714DD}" srcId="{0C6D119E-1F82-4CF0-BB5A-F6A8CCC6B86D}" destId="{EC25D8EB-FC01-4181-85CB-38295175843A}" srcOrd="1" destOrd="0" parTransId="{A9482EDC-2217-423B-BA24-18807BA41576}" sibTransId="{1766BE5F-5074-42FD-9F22-1B11027D2BDD}"/>
    <dgm:cxn modelId="{D0286DF8-9BDE-4B25-B6E1-091BC8163ABF}" type="presOf" srcId="{EC25D8EB-FC01-4181-85CB-38295175843A}" destId="{9A5F6559-EB01-4FA2-A247-FC18E3F14969}" srcOrd="0" destOrd="0" presId="urn:microsoft.com/office/officeart/2008/layout/VerticalAccentList"/>
    <dgm:cxn modelId="{C06F4F02-352B-4D28-BA2A-8261D93EF47B}" type="presParOf" srcId="{0C72CDC1-4D1F-4E0D-8BE2-4AFF28619DAC}" destId="{72887BCB-7374-4BEA-8877-8EC110059691}" srcOrd="0" destOrd="0" presId="urn:microsoft.com/office/officeart/2008/layout/VerticalAccentList"/>
    <dgm:cxn modelId="{BBCB3691-FFE2-4DAA-8786-8EFE35C294D7}" type="presParOf" srcId="{72887BCB-7374-4BEA-8877-8EC110059691}" destId="{A1190031-F7D6-4C65-9A15-7E7E0BA647C5}" srcOrd="0" destOrd="0" presId="urn:microsoft.com/office/officeart/2008/layout/VerticalAccentList"/>
    <dgm:cxn modelId="{60826F67-BEA6-489E-A80E-C380A00D319E}" type="presParOf" srcId="{0C72CDC1-4D1F-4E0D-8BE2-4AFF28619DAC}" destId="{965494F9-9B12-4CC2-82A9-82E7699BFD07}" srcOrd="1" destOrd="0" presId="urn:microsoft.com/office/officeart/2008/layout/VerticalAccentList"/>
    <dgm:cxn modelId="{BA8EC5B2-4730-4D44-8F80-FEC126218CAE}" type="presParOf" srcId="{965494F9-9B12-4CC2-82A9-82E7699BFD07}" destId="{D84FC232-BDED-404D-A03B-BAEE2D5F8AFE}" srcOrd="0" destOrd="0" presId="urn:microsoft.com/office/officeart/2008/layout/VerticalAccentList"/>
    <dgm:cxn modelId="{E351C205-0AF3-44D5-A1AB-3BEBBDE8D1C9}" type="presParOf" srcId="{965494F9-9B12-4CC2-82A9-82E7699BFD07}" destId="{190C0E10-A7D6-4AD7-BF14-DEA916690FF2}" srcOrd="1" destOrd="0" presId="urn:microsoft.com/office/officeart/2008/layout/VerticalAccentList"/>
    <dgm:cxn modelId="{A4BF00AA-99C6-4D57-80AB-DCCDF918E7DA}" type="presParOf" srcId="{965494F9-9B12-4CC2-82A9-82E7699BFD07}" destId="{794A3C43-C4C9-4BD3-9EFE-976EA6E2DB3B}" srcOrd="2" destOrd="0" presId="urn:microsoft.com/office/officeart/2008/layout/VerticalAccentList"/>
    <dgm:cxn modelId="{F85E200C-EF6D-4EEA-A99F-40994CBB9E47}" type="presParOf" srcId="{965494F9-9B12-4CC2-82A9-82E7699BFD07}" destId="{47AC78A5-4C0E-4339-9C0D-F86045A5DECC}" srcOrd="3" destOrd="0" presId="urn:microsoft.com/office/officeart/2008/layout/VerticalAccentList"/>
    <dgm:cxn modelId="{0530A51B-DC45-4214-AA14-905F94D2A184}" type="presParOf" srcId="{965494F9-9B12-4CC2-82A9-82E7699BFD07}" destId="{7B6151B2-5CCA-42D0-857F-BD62999D8580}" srcOrd="4" destOrd="0" presId="urn:microsoft.com/office/officeart/2008/layout/VerticalAccentList"/>
    <dgm:cxn modelId="{3BE6C595-1E2A-4821-8888-E372555CC41A}" type="presParOf" srcId="{965494F9-9B12-4CC2-82A9-82E7699BFD07}" destId="{AEC693A3-DD29-42B4-A0F9-72F31F7E4E21}" srcOrd="5" destOrd="0" presId="urn:microsoft.com/office/officeart/2008/layout/VerticalAccentList"/>
    <dgm:cxn modelId="{F2190318-B677-4C71-A37A-73B3E8348280}" type="presParOf" srcId="{965494F9-9B12-4CC2-82A9-82E7699BFD07}" destId="{840F2FCA-5F2F-4858-9E6C-D3301A687394}" srcOrd="6" destOrd="0" presId="urn:microsoft.com/office/officeart/2008/layout/VerticalAccentList"/>
    <dgm:cxn modelId="{415564AF-1356-4414-A3A8-829469D85200}" type="presParOf" srcId="{0C72CDC1-4D1F-4E0D-8BE2-4AFF28619DAC}" destId="{673A85FB-43C9-4A0C-9A0B-5C494CF5EC77}" srcOrd="2" destOrd="0" presId="urn:microsoft.com/office/officeart/2008/layout/VerticalAccentList"/>
    <dgm:cxn modelId="{19257BC3-8CF7-4749-A88F-5B62CB74EA5E}" type="presParOf" srcId="{0C72CDC1-4D1F-4E0D-8BE2-4AFF28619DAC}" destId="{E575BB41-0977-440E-84E0-9F94FDD9B346}" srcOrd="3" destOrd="0" presId="urn:microsoft.com/office/officeart/2008/layout/VerticalAccentList"/>
    <dgm:cxn modelId="{4ED9F5D1-B042-4F81-B624-C5D12B06BE06}" type="presParOf" srcId="{E575BB41-0977-440E-84E0-9F94FDD9B346}" destId="{9A5F6559-EB01-4FA2-A247-FC18E3F14969}" srcOrd="0" destOrd="0" presId="urn:microsoft.com/office/officeart/2008/layout/VerticalAccentList"/>
    <dgm:cxn modelId="{CEBB8864-2B89-433F-A509-33E31532B145}" type="presParOf" srcId="{0C72CDC1-4D1F-4E0D-8BE2-4AFF28619DAC}" destId="{2C7101F2-AE58-44CB-87C2-801FB74370AF}" srcOrd="4" destOrd="0" presId="urn:microsoft.com/office/officeart/2008/layout/VerticalAccentList"/>
    <dgm:cxn modelId="{9D8D3C2A-D483-4E89-8164-0951C7BCBA32}" type="presParOf" srcId="{2C7101F2-AE58-44CB-87C2-801FB74370AF}" destId="{CCE5D763-B5AA-4343-BCAA-0766E74267C3}" srcOrd="0" destOrd="0" presId="urn:microsoft.com/office/officeart/2008/layout/VerticalAccentList"/>
    <dgm:cxn modelId="{654A9C5C-DD96-4AF6-99AA-07BE0DE0E36B}" type="presParOf" srcId="{2C7101F2-AE58-44CB-87C2-801FB74370AF}" destId="{66142D19-EB16-47F1-BA07-B0AD8F3AB28F}" srcOrd="1" destOrd="0" presId="urn:microsoft.com/office/officeart/2008/layout/VerticalAccentList"/>
    <dgm:cxn modelId="{E75302A4-2C90-4E96-8C3E-171FC9C1F8E6}" type="presParOf" srcId="{2C7101F2-AE58-44CB-87C2-801FB74370AF}" destId="{19E58173-5A7D-45DC-9562-5567B18D4457}" srcOrd="2" destOrd="0" presId="urn:microsoft.com/office/officeart/2008/layout/VerticalAccentList"/>
    <dgm:cxn modelId="{7EE7EE68-6292-472F-A6DE-9B93FFD84044}" type="presParOf" srcId="{2C7101F2-AE58-44CB-87C2-801FB74370AF}" destId="{D366D7B5-DB2B-4D9D-BBB4-B54A963E18B4}" srcOrd="3" destOrd="0" presId="urn:microsoft.com/office/officeart/2008/layout/VerticalAccentList"/>
    <dgm:cxn modelId="{615424B2-90EB-466F-9F0E-77BFF0A5EA03}" type="presParOf" srcId="{2C7101F2-AE58-44CB-87C2-801FB74370AF}" destId="{5B0DF03F-208C-4327-9901-8ED5C78B0801}" srcOrd="4" destOrd="0" presId="urn:microsoft.com/office/officeart/2008/layout/VerticalAccentList"/>
    <dgm:cxn modelId="{C819B8F8-982D-47C6-A1D2-437C4F8599A3}" type="presParOf" srcId="{2C7101F2-AE58-44CB-87C2-801FB74370AF}" destId="{3F6310B0-8984-4AB5-89FB-C8C618B14AAF}" srcOrd="5" destOrd="0" presId="urn:microsoft.com/office/officeart/2008/layout/VerticalAccentList"/>
    <dgm:cxn modelId="{B24244A0-DA3D-45DE-A6E2-3CF98C660926}" type="presParOf" srcId="{2C7101F2-AE58-44CB-87C2-801FB74370AF}" destId="{1FC9D955-F8CA-4D43-BAB9-3A16C381E6A1}" srcOrd="6" destOrd="0" presId="urn:microsoft.com/office/officeart/2008/layout/VerticalAccentList"/>
    <dgm:cxn modelId="{CB328F9A-7F35-4EE0-9583-D0985F84AD13}" type="presParOf" srcId="{2C7101F2-AE58-44CB-87C2-801FB74370AF}" destId="{C1F55FC1-6F21-4AA5-AA11-CE1C00C25FD5}" srcOrd="7"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CF389D0-0A01-4AE9-8DDC-23B0C2F722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11734457-1F53-4771-BDC9-E1D7DF661D49}">
      <dgm:prSet custT="1"/>
      <dgm:spPr/>
      <dgm:t>
        <a:bodyPr/>
        <a:lstStyle/>
        <a:p>
          <a:pPr rtl="0">
            <a:lnSpc>
              <a:spcPct val="150000"/>
            </a:lnSpc>
          </a:pPr>
          <a:r>
            <a:rPr lang="vi-VN" sz="3600" b="0" i="0" dirty="0" smtClean="0"/>
            <a:t>Mỗi khi một chương trình C bắt đầu thực thi dưới DOS, hệ điều hành sẽ tự động mở 5 stream đặc biệt:</a:t>
          </a:r>
          <a:endParaRPr lang="en-US" sz="3600" dirty="0"/>
        </a:p>
      </dgm:t>
    </dgm:pt>
    <dgm:pt modelId="{8A602875-D6FB-4CC7-B563-92EF2CDBA4D1}" type="parTrans" cxnId="{5B605070-45B3-42E0-9B9A-C826BC9B20C3}">
      <dgm:prSet/>
      <dgm:spPr/>
      <dgm:t>
        <a:bodyPr/>
        <a:lstStyle/>
        <a:p>
          <a:endParaRPr lang="en-US"/>
        </a:p>
      </dgm:t>
    </dgm:pt>
    <dgm:pt modelId="{206201FD-EA76-408E-B213-D02A7071A0BF}" type="sibTrans" cxnId="{5B605070-45B3-42E0-9B9A-C826BC9B20C3}">
      <dgm:prSet/>
      <dgm:spPr/>
      <dgm:t>
        <a:bodyPr/>
        <a:lstStyle/>
        <a:p>
          <a:endParaRPr lang="en-US"/>
        </a:p>
      </dgm:t>
    </dgm:pt>
    <dgm:pt modelId="{7C3BAD70-7DBF-498B-A390-FD5C524ADA65}">
      <dgm:prSet/>
      <dgm:spPr/>
      <dgm:t>
        <a:bodyPr/>
        <a:lstStyle/>
        <a:p>
          <a:pPr rtl="0"/>
          <a:r>
            <a:rPr lang="vi-VN" b="0" i="0" dirty="0" smtClean="0"/>
            <a:t>Nhập chuẩn (stdin) </a:t>
          </a:r>
          <a:endParaRPr lang="en-US" dirty="0"/>
        </a:p>
      </dgm:t>
    </dgm:pt>
    <dgm:pt modelId="{6D0AEDC7-2587-41A5-A6F1-865526EE3B44}" type="parTrans" cxnId="{80DF66A0-31F3-4F3C-985D-9A3619927722}">
      <dgm:prSet/>
      <dgm:spPr/>
      <dgm:t>
        <a:bodyPr/>
        <a:lstStyle/>
        <a:p>
          <a:endParaRPr lang="en-US"/>
        </a:p>
      </dgm:t>
    </dgm:pt>
    <dgm:pt modelId="{72282A0A-64F5-46C9-A911-178ED3B57959}" type="sibTrans" cxnId="{80DF66A0-31F3-4F3C-985D-9A3619927722}">
      <dgm:prSet/>
      <dgm:spPr/>
      <dgm:t>
        <a:bodyPr/>
        <a:lstStyle/>
        <a:p>
          <a:endParaRPr lang="en-US"/>
        </a:p>
      </dgm:t>
    </dgm:pt>
    <dgm:pt modelId="{D9053C58-9DAD-48D5-85BE-0940FCD5CB28}">
      <dgm:prSet/>
      <dgm:spPr/>
      <dgm:t>
        <a:bodyPr/>
        <a:lstStyle/>
        <a:p>
          <a:pPr rtl="0"/>
          <a:r>
            <a:rPr lang="vi-VN" b="0" i="0" smtClean="0"/>
            <a:t>Xuất chuẩn (stdout)</a:t>
          </a:r>
          <a:endParaRPr lang="en-US"/>
        </a:p>
      </dgm:t>
    </dgm:pt>
    <dgm:pt modelId="{BFEC63EC-C801-4F0E-851F-A8EF251A8150}" type="parTrans" cxnId="{6B26F559-2CD8-4775-AA42-D1388F643F5F}">
      <dgm:prSet/>
      <dgm:spPr/>
      <dgm:t>
        <a:bodyPr/>
        <a:lstStyle/>
        <a:p>
          <a:endParaRPr lang="en-US"/>
        </a:p>
      </dgm:t>
    </dgm:pt>
    <dgm:pt modelId="{E4755D41-7B4D-4C6F-96C9-8E20BB84C578}" type="sibTrans" cxnId="{6B26F559-2CD8-4775-AA42-D1388F643F5F}">
      <dgm:prSet/>
      <dgm:spPr/>
      <dgm:t>
        <a:bodyPr/>
        <a:lstStyle/>
        <a:p>
          <a:endParaRPr lang="en-US"/>
        </a:p>
      </dgm:t>
    </dgm:pt>
    <dgm:pt modelId="{B4B4D331-F4C2-47FD-91E2-D3396CEBF49C}">
      <dgm:prSet/>
      <dgm:spPr/>
      <dgm:t>
        <a:bodyPr/>
        <a:lstStyle/>
        <a:p>
          <a:pPr rtl="0"/>
          <a:r>
            <a:rPr lang="vi-VN" b="0" i="0" dirty="0" smtClean="0"/>
            <a:t>Lỗi chuẩn (stderr)</a:t>
          </a:r>
          <a:endParaRPr lang="en-US" dirty="0"/>
        </a:p>
      </dgm:t>
    </dgm:pt>
    <dgm:pt modelId="{27A3E997-9731-4D5C-B816-50BB935529BA}" type="parTrans" cxnId="{3A3327C9-9B73-4759-8BE4-89EC233C08BF}">
      <dgm:prSet/>
      <dgm:spPr/>
      <dgm:t>
        <a:bodyPr/>
        <a:lstStyle/>
        <a:p>
          <a:endParaRPr lang="en-US"/>
        </a:p>
      </dgm:t>
    </dgm:pt>
    <dgm:pt modelId="{3D3D6917-A653-4EEB-9305-03DC13C53DD7}" type="sibTrans" cxnId="{3A3327C9-9B73-4759-8BE4-89EC233C08BF}">
      <dgm:prSet/>
      <dgm:spPr/>
      <dgm:t>
        <a:bodyPr/>
        <a:lstStyle/>
        <a:p>
          <a:endParaRPr lang="en-US"/>
        </a:p>
      </dgm:t>
    </dgm:pt>
    <dgm:pt modelId="{467E4796-4CC3-4D3D-BE2E-AC761934CE8A}">
      <dgm:prSet/>
      <dgm:spPr/>
      <dgm:t>
        <a:bodyPr/>
        <a:lstStyle/>
        <a:p>
          <a:pPr rtl="0"/>
          <a:r>
            <a:rPr lang="vi-VN" b="0" i="0" smtClean="0"/>
            <a:t>Máy in chuẩn (stdprn) </a:t>
          </a:r>
          <a:endParaRPr lang="en-US"/>
        </a:p>
      </dgm:t>
    </dgm:pt>
    <dgm:pt modelId="{88702A8D-81D3-4D6C-9FB1-2EA03466C2C0}" type="parTrans" cxnId="{DD4305DD-48C9-45B6-8BCB-DF4524EB9226}">
      <dgm:prSet/>
      <dgm:spPr/>
      <dgm:t>
        <a:bodyPr/>
        <a:lstStyle/>
        <a:p>
          <a:endParaRPr lang="en-US"/>
        </a:p>
      </dgm:t>
    </dgm:pt>
    <dgm:pt modelId="{CB4D03C7-132E-4817-8A16-D7EB3ECFEE78}" type="sibTrans" cxnId="{DD4305DD-48C9-45B6-8BCB-DF4524EB9226}">
      <dgm:prSet/>
      <dgm:spPr/>
      <dgm:t>
        <a:bodyPr/>
        <a:lstStyle/>
        <a:p>
          <a:endParaRPr lang="en-US"/>
        </a:p>
      </dgm:t>
    </dgm:pt>
    <dgm:pt modelId="{EED3E843-F6C6-4A7C-8FF6-C0BF544B1C78}">
      <dgm:prSet/>
      <dgm:spPr/>
      <dgm:t>
        <a:bodyPr/>
        <a:lstStyle/>
        <a:p>
          <a:pPr rtl="0"/>
          <a:r>
            <a:rPr lang="vi-VN" b="0" i="0" dirty="0" smtClean="0"/>
            <a:t>Thiết bị phụ trợ chuẩn (stdaux)</a:t>
          </a:r>
          <a:endParaRPr lang="en-US" dirty="0"/>
        </a:p>
      </dgm:t>
    </dgm:pt>
    <dgm:pt modelId="{26DCE863-36DA-411D-B327-90276AD3EDAC}" type="parTrans" cxnId="{02510BCD-2648-44C6-BE01-53D5F9029E4F}">
      <dgm:prSet/>
      <dgm:spPr/>
      <dgm:t>
        <a:bodyPr/>
        <a:lstStyle/>
        <a:p>
          <a:endParaRPr lang="en-US"/>
        </a:p>
      </dgm:t>
    </dgm:pt>
    <dgm:pt modelId="{61D64137-F9DB-4304-A1B3-713C9F3E534C}" type="sibTrans" cxnId="{02510BCD-2648-44C6-BE01-53D5F9029E4F}">
      <dgm:prSet/>
      <dgm:spPr/>
      <dgm:t>
        <a:bodyPr/>
        <a:lstStyle/>
        <a:p>
          <a:endParaRPr lang="en-US"/>
        </a:p>
      </dgm:t>
    </dgm:pt>
    <dgm:pt modelId="{E42C5CD6-6A3E-4BF8-A941-C9FADF52A3A8}" type="pres">
      <dgm:prSet presAssocID="{ACF389D0-0A01-4AE9-8DDC-23B0C2F72255}" presName="linear" presStyleCnt="0">
        <dgm:presLayoutVars>
          <dgm:animLvl val="lvl"/>
          <dgm:resizeHandles val="exact"/>
        </dgm:presLayoutVars>
      </dgm:prSet>
      <dgm:spPr/>
      <dgm:t>
        <a:bodyPr/>
        <a:lstStyle/>
        <a:p>
          <a:endParaRPr lang="en-US"/>
        </a:p>
      </dgm:t>
    </dgm:pt>
    <dgm:pt modelId="{9BA35E20-C36B-4660-B6B3-999E202DFA02}" type="pres">
      <dgm:prSet presAssocID="{11734457-1F53-4771-BDC9-E1D7DF661D49}" presName="parentText" presStyleLbl="node1" presStyleIdx="0" presStyleCnt="1">
        <dgm:presLayoutVars>
          <dgm:chMax val="0"/>
          <dgm:bulletEnabled val="1"/>
        </dgm:presLayoutVars>
      </dgm:prSet>
      <dgm:spPr/>
      <dgm:t>
        <a:bodyPr/>
        <a:lstStyle/>
        <a:p>
          <a:endParaRPr lang="en-US"/>
        </a:p>
      </dgm:t>
    </dgm:pt>
    <dgm:pt modelId="{E0D5B889-3688-423A-A599-B2905DC0D4D4}" type="pres">
      <dgm:prSet presAssocID="{11734457-1F53-4771-BDC9-E1D7DF661D49}" presName="childText" presStyleLbl="revTx" presStyleIdx="0" presStyleCnt="1">
        <dgm:presLayoutVars>
          <dgm:bulletEnabled val="1"/>
        </dgm:presLayoutVars>
      </dgm:prSet>
      <dgm:spPr/>
      <dgm:t>
        <a:bodyPr/>
        <a:lstStyle/>
        <a:p>
          <a:endParaRPr lang="en-US"/>
        </a:p>
      </dgm:t>
    </dgm:pt>
  </dgm:ptLst>
  <dgm:cxnLst>
    <dgm:cxn modelId="{5A286E65-B063-43D7-A664-875544A666FE}" type="presOf" srcId="{11734457-1F53-4771-BDC9-E1D7DF661D49}" destId="{9BA35E20-C36B-4660-B6B3-999E202DFA02}" srcOrd="0" destOrd="0" presId="urn:microsoft.com/office/officeart/2005/8/layout/vList2"/>
    <dgm:cxn modelId="{70EAF8E6-2842-4C84-9C64-24E8A69A8F59}" type="presOf" srcId="{D9053C58-9DAD-48D5-85BE-0940FCD5CB28}" destId="{E0D5B889-3688-423A-A599-B2905DC0D4D4}" srcOrd="0" destOrd="1" presId="urn:microsoft.com/office/officeart/2005/8/layout/vList2"/>
    <dgm:cxn modelId="{F29D4C58-F631-4809-857F-03160BB7A80C}" type="presOf" srcId="{ACF389D0-0A01-4AE9-8DDC-23B0C2F72255}" destId="{E42C5CD6-6A3E-4BF8-A941-C9FADF52A3A8}" srcOrd="0" destOrd="0" presId="urn:microsoft.com/office/officeart/2005/8/layout/vList2"/>
    <dgm:cxn modelId="{3A3327C9-9B73-4759-8BE4-89EC233C08BF}" srcId="{11734457-1F53-4771-BDC9-E1D7DF661D49}" destId="{B4B4D331-F4C2-47FD-91E2-D3396CEBF49C}" srcOrd="2" destOrd="0" parTransId="{27A3E997-9731-4D5C-B816-50BB935529BA}" sibTransId="{3D3D6917-A653-4EEB-9305-03DC13C53DD7}"/>
    <dgm:cxn modelId="{BD0D90F6-6256-47A0-8DDB-3B03AB824B32}" type="presOf" srcId="{7C3BAD70-7DBF-498B-A390-FD5C524ADA65}" destId="{E0D5B889-3688-423A-A599-B2905DC0D4D4}" srcOrd="0" destOrd="0" presId="urn:microsoft.com/office/officeart/2005/8/layout/vList2"/>
    <dgm:cxn modelId="{02510BCD-2648-44C6-BE01-53D5F9029E4F}" srcId="{11734457-1F53-4771-BDC9-E1D7DF661D49}" destId="{EED3E843-F6C6-4A7C-8FF6-C0BF544B1C78}" srcOrd="4" destOrd="0" parTransId="{26DCE863-36DA-411D-B327-90276AD3EDAC}" sibTransId="{61D64137-F9DB-4304-A1B3-713C9F3E534C}"/>
    <dgm:cxn modelId="{6B26F559-2CD8-4775-AA42-D1388F643F5F}" srcId="{11734457-1F53-4771-BDC9-E1D7DF661D49}" destId="{D9053C58-9DAD-48D5-85BE-0940FCD5CB28}" srcOrd="1" destOrd="0" parTransId="{BFEC63EC-C801-4F0E-851F-A8EF251A8150}" sibTransId="{E4755D41-7B4D-4C6F-96C9-8E20BB84C578}"/>
    <dgm:cxn modelId="{80DF66A0-31F3-4F3C-985D-9A3619927722}" srcId="{11734457-1F53-4771-BDC9-E1D7DF661D49}" destId="{7C3BAD70-7DBF-498B-A390-FD5C524ADA65}" srcOrd="0" destOrd="0" parTransId="{6D0AEDC7-2587-41A5-A6F1-865526EE3B44}" sibTransId="{72282A0A-64F5-46C9-A911-178ED3B57959}"/>
    <dgm:cxn modelId="{ECFC2725-CBF0-4C2D-91EF-FB410077198A}" type="presOf" srcId="{467E4796-4CC3-4D3D-BE2E-AC761934CE8A}" destId="{E0D5B889-3688-423A-A599-B2905DC0D4D4}" srcOrd="0" destOrd="3" presId="urn:microsoft.com/office/officeart/2005/8/layout/vList2"/>
    <dgm:cxn modelId="{5B605070-45B3-42E0-9B9A-C826BC9B20C3}" srcId="{ACF389D0-0A01-4AE9-8DDC-23B0C2F72255}" destId="{11734457-1F53-4771-BDC9-E1D7DF661D49}" srcOrd="0" destOrd="0" parTransId="{8A602875-D6FB-4CC7-B563-92EF2CDBA4D1}" sibTransId="{206201FD-EA76-408E-B213-D02A7071A0BF}"/>
    <dgm:cxn modelId="{E313495F-F929-49A9-812C-68C3FBBA89A7}" type="presOf" srcId="{EED3E843-F6C6-4A7C-8FF6-C0BF544B1C78}" destId="{E0D5B889-3688-423A-A599-B2905DC0D4D4}" srcOrd="0" destOrd="4" presId="urn:microsoft.com/office/officeart/2005/8/layout/vList2"/>
    <dgm:cxn modelId="{DD4305DD-48C9-45B6-8BCB-DF4524EB9226}" srcId="{11734457-1F53-4771-BDC9-E1D7DF661D49}" destId="{467E4796-4CC3-4D3D-BE2E-AC761934CE8A}" srcOrd="3" destOrd="0" parTransId="{88702A8D-81D3-4D6C-9FB1-2EA03466C2C0}" sibTransId="{CB4D03C7-132E-4817-8A16-D7EB3ECFEE78}"/>
    <dgm:cxn modelId="{A38F2C70-8BD6-4580-B62B-CE98E61DA4DD}" type="presOf" srcId="{B4B4D331-F4C2-47FD-91E2-D3396CEBF49C}" destId="{E0D5B889-3688-423A-A599-B2905DC0D4D4}" srcOrd="0" destOrd="2" presId="urn:microsoft.com/office/officeart/2005/8/layout/vList2"/>
    <dgm:cxn modelId="{7056DAFD-53CB-4CD2-A0B0-371F8B166639}" type="presParOf" srcId="{E42C5CD6-6A3E-4BF8-A941-C9FADF52A3A8}" destId="{9BA35E20-C36B-4660-B6B3-999E202DFA02}" srcOrd="0" destOrd="0" presId="urn:microsoft.com/office/officeart/2005/8/layout/vList2"/>
    <dgm:cxn modelId="{BF2C155D-D115-492C-9F71-44BFD5B37C9A}" type="presParOf" srcId="{E42C5CD6-6A3E-4BF8-A941-C9FADF52A3A8}" destId="{E0D5B889-3688-423A-A599-B2905DC0D4D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268260-4C8D-472F-A697-BAE99575DB5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86043E5-7CB1-47DF-9E0A-5EEE925D36C7}">
      <dgm:prSet/>
      <dgm:spPr/>
      <dgm:t>
        <a:bodyPr/>
        <a:lstStyle/>
        <a:p>
          <a:pPr rtl="0"/>
          <a:r>
            <a:rPr lang="vi-VN" b="0" i="0" smtClean="0"/>
            <a:t>Một con trỏ được duy trì trong cấu trúc FILE để lần theo vị trí nơi mà các thao tác nhập/xuất đang diễn ra</a:t>
          </a:r>
          <a:endParaRPr lang="en-US"/>
        </a:p>
      </dgm:t>
    </dgm:pt>
    <dgm:pt modelId="{6BFD7E7E-FB68-40B5-95D4-0DE73887E873}" type="parTrans" cxnId="{D3B4B407-CC76-47ED-A4E6-ADB18E0CFE48}">
      <dgm:prSet/>
      <dgm:spPr/>
      <dgm:t>
        <a:bodyPr/>
        <a:lstStyle/>
        <a:p>
          <a:endParaRPr lang="en-US"/>
        </a:p>
      </dgm:t>
    </dgm:pt>
    <dgm:pt modelId="{F0548194-1F82-4249-A0E5-44738F780D43}" type="sibTrans" cxnId="{D3B4B407-CC76-47ED-A4E6-ADB18E0CFE48}">
      <dgm:prSet/>
      <dgm:spPr/>
      <dgm:t>
        <a:bodyPr/>
        <a:lstStyle/>
        <a:p>
          <a:endParaRPr lang="en-US"/>
        </a:p>
      </dgm:t>
    </dgm:pt>
    <dgm:pt modelId="{237DA620-BE7D-4DFE-870A-F5C3E6C4541E}">
      <dgm:prSet/>
      <dgm:spPr/>
      <dgm:t>
        <a:bodyPr/>
        <a:lstStyle/>
        <a:p>
          <a:pPr rtl="0"/>
          <a:r>
            <a:rPr lang="vi-VN" b="0" i="0" smtClean="0"/>
            <a:t>Mỗi khi một ký tự được đọc từ hay ghi vào một stream, con trỏ kích hoạt hiện hành (gọi là curp) được tăng lên</a:t>
          </a:r>
          <a:endParaRPr lang="en-US"/>
        </a:p>
      </dgm:t>
    </dgm:pt>
    <dgm:pt modelId="{304AFCC4-006B-47A7-9714-BF9C96604A33}" type="parTrans" cxnId="{117627CF-F11D-4F55-A8E9-D4C11D763EE2}">
      <dgm:prSet/>
      <dgm:spPr/>
      <dgm:t>
        <a:bodyPr/>
        <a:lstStyle/>
        <a:p>
          <a:endParaRPr lang="en-US"/>
        </a:p>
      </dgm:t>
    </dgm:pt>
    <dgm:pt modelId="{CDEFF17D-F50E-49FA-BEBF-0C99C83A65E9}" type="sibTrans" cxnId="{117627CF-F11D-4F55-A8E9-D4C11D763EE2}">
      <dgm:prSet/>
      <dgm:spPr/>
      <dgm:t>
        <a:bodyPr/>
        <a:lstStyle/>
        <a:p>
          <a:endParaRPr lang="en-US"/>
        </a:p>
      </dgm:t>
    </dgm:pt>
    <dgm:pt modelId="{F8CF6308-4C2E-49D2-8005-5F88590F4EAA}">
      <dgm:prSet/>
      <dgm:spPr/>
      <dgm:t>
        <a:bodyPr/>
        <a:lstStyle/>
        <a:p>
          <a:pPr rtl="0"/>
          <a:r>
            <a:rPr lang="vi-VN" b="0" i="0" dirty="0" smtClean="0"/>
            <a:t>Vị trí hiện hành của con trỏ này có thể được tìm thấy bằng sự trợ giúp của hàm ftell().</a:t>
          </a:r>
          <a:endParaRPr lang="en-US" dirty="0"/>
        </a:p>
      </dgm:t>
    </dgm:pt>
    <dgm:pt modelId="{83AC9898-048D-4296-AF96-787FC4F9EB96}" type="parTrans" cxnId="{A61BE609-4C8A-4602-8210-6476D60FECB6}">
      <dgm:prSet/>
      <dgm:spPr/>
      <dgm:t>
        <a:bodyPr/>
        <a:lstStyle/>
        <a:p>
          <a:endParaRPr lang="en-US"/>
        </a:p>
      </dgm:t>
    </dgm:pt>
    <dgm:pt modelId="{D227BA64-882B-4975-9060-A3D0BF7AFBA7}" type="sibTrans" cxnId="{A61BE609-4C8A-4602-8210-6476D60FECB6}">
      <dgm:prSet/>
      <dgm:spPr/>
      <dgm:t>
        <a:bodyPr/>
        <a:lstStyle/>
        <a:p>
          <a:endParaRPr lang="en-US"/>
        </a:p>
      </dgm:t>
    </dgm:pt>
    <dgm:pt modelId="{C1F10CBA-32B1-4121-9848-17A603BD0693}">
      <dgm:prSet/>
      <dgm:spPr/>
      <dgm:t>
        <a:bodyPr/>
        <a:lstStyle/>
        <a:p>
          <a:pPr rtl="0"/>
          <a:r>
            <a:rPr lang="en-US" b="0" i="0" smtClean="0"/>
            <a:t>Nguyên mẫu của hàm là: </a:t>
          </a:r>
          <a:endParaRPr lang="en-US"/>
        </a:p>
      </dgm:t>
    </dgm:pt>
    <dgm:pt modelId="{EB15DAD8-A809-44AD-A6BA-CEF2298D9A4C}" type="parTrans" cxnId="{70D62261-5B53-4AAB-906D-8ACA83851C0A}">
      <dgm:prSet/>
      <dgm:spPr/>
      <dgm:t>
        <a:bodyPr/>
        <a:lstStyle/>
        <a:p>
          <a:endParaRPr lang="en-US"/>
        </a:p>
      </dgm:t>
    </dgm:pt>
    <dgm:pt modelId="{0ED30466-830C-4B37-8959-19BF868C8967}" type="sibTrans" cxnId="{70D62261-5B53-4AAB-906D-8ACA83851C0A}">
      <dgm:prSet/>
      <dgm:spPr/>
      <dgm:t>
        <a:bodyPr/>
        <a:lstStyle/>
        <a:p>
          <a:endParaRPr lang="en-US"/>
        </a:p>
      </dgm:t>
    </dgm:pt>
    <dgm:pt modelId="{775955A0-DC44-498C-A57A-F7A5AEA06EEC}">
      <dgm:prSet/>
      <dgm:spPr/>
      <dgm:t>
        <a:bodyPr/>
        <a:lstStyle/>
        <a:p>
          <a:pPr rtl="0"/>
          <a:r>
            <a:rPr lang="en-US" b="1" i="0" smtClean="0"/>
            <a:t>long int ftell(FILE *fp);</a:t>
          </a:r>
          <a:endParaRPr lang="en-US"/>
        </a:p>
      </dgm:t>
    </dgm:pt>
    <dgm:pt modelId="{1F315A89-8EA6-4C7F-8694-ED70BEC1898B}" type="parTrans" cxnId="{55BE5594-46B6-40B5-9D39-0A242C186573}">
      <dgm:prSet/>
      <dgm:spPr/>
      <dgm:t>
        <a:bodyPr/>
        <a:lstStyle/>
        <a:p>
          <a:endParaRPr lang="en-US"/>
        </a:p>
      </dgm:t>
    </dgm:pt>
    <dgm:pt modelId="{28B27E38-6100-443F-9B8C-970D8EADB0C4}" type="sibTrans" cxnId="{55BE5594-46B6-40B5-9D39-0A242C186573}">
      <dgm:prSet/>
      <dgm:spPr/>
      <dgm:t>
        <a:bodyPr/>
        <a:lstStyle/>
        <a:p>
          <a:endParaRPr lang="en-US"/>
        </a:p>
      </dgm:t>
    </dgm:pt>
    <dgm:pt modelId="{A5E4A39F-4B7C-4F6A-B7C4-A42D5CA02A08}" type="pres">
      <dgm:prSet presAssocID="{8B268260-4C8D-472F-A697-BAE99575DB5C}" presName="linear" presStyleCnt="0">
        <dgm:presLayoutVars>
          <dgm:animLvl val="lvl"/>
          <dgm:resizeHandles val="exact"/>
        </dgm:presLayoutVars>
      </dgm:prSet>
      <dgm:spPr/>
      <dgm:t>
        <a:bodyPr/>
        <a:lstStyle/>
        <a:p>
          <a:endParaRPr lang="en-US"/>
        </a:p>
      </dgm:t>
    </dgm:pt>
    <dgm:pt modelId="{C1F2AC11-8596-4103-AE5E-A35DF5D11194}" type="pres">
      <dgm:prSet presAssocID="{F86043E5-7CB1-47DF-9E0A-5EEE925D36C7}" presName="parentText" presStyleLbl="node1" presStyleIdx="0" presStyleCnt="4">
        <dgm:presLayoutVars>
          <dgm:chMax val="0"/>
          <dgm:bulletEnabled val="1"/>
        </dgm:presLayoutVars>
      </dgm:prSet>
      <dgm:spPr/>
      <dgm:t>
        <a:bodyPr/>
        <a:lstStyle/>
        <a:p>
          <a:endParaRPr lang="en-US"/>
        </a:p>
      </dgm:t>
    </dgm:pt>
    <dgm:pt modelId="{38C1CE46-CB12-4598-9B47-91A21EF3036E}" type="pres">
      <dgm:prSet presAssocID="{F0548194-1F82-4249-A0E5-44738F780D43}" presName="spacer" presStyleCnt="0"/>
      <dgm:spPr/>
    </dgm:pt>
    <dgm:pt modelId="{770498AE-AA32-48D7-9278-17B417816C72}" type="pres">
      <dgm:prSet presAssocID="{237DA620-BE7D-4DFE-870A-F5C3E6C4541E}" presName="parentText" presStyleLbl="node1" presStyleIdx="1" presStyleCnt="4">
        <dgm:presLayoutVars>
          <dgm:chMax val="0"/>
          <dgm:bulletEnabled val="1"/>
        </dgm:presLayoutVars>
      </dgm:prSet>
      <dgm:spPr/>
      <dgm:t>
        <a:bodyPr/>
        <a:lstStyle/>
        <a:p>
          <a:endParaRPr lang="en-US"/>
        </a:p>
      </dgm:t>
    </dgm:pt>
    <dgm:pt modelId="{A56D7339-6AA5-4934-8517-5283DB999BAC}" type="pres">
      <dgm:prSet presAssocID="{CDEFF17D-F50E-49FA-BEBF-0C99C83A65E9}" presName="spacer" presStyleCnt="0"/>
      <dgm:spPr/>
    </dgm:pt>
    <dgm:pt modelId="{21693B40-32FE-4BAE-85C2-01085C7E8BC6}" type="pres">
      <dgm:prSet presAssocID="{F8CF6308-4C2E-49D2-8005-5F88590F4EAA}" presName="parentText" presStyleLbl="node1" presStyleIdx="2" presStyleCnt="4">
        <dgm:presLayoutVars>
          <dgm:chMax val="0"/>
          <dgm:bulletEnabled val="1"/>
        </dgm:presLayoutVars>
      </dgm:prSet>
      <dgm:spPr/>
      <dgm:t>
        <a:bodyPr/>
        <a:lstStyle/>
        <a:p>
          <a:endParaRPr lang="en-US"/>
        </a:p>
      </dgm:t>
    </dgm:pt>
    <dgm:pt modelId="{E94603B1-4DA9-46C1-9804-247C97CDE8CC}" type="pres">
      <dgm:prSet presAssocID="{D227BA64-882B-4975-9060-A3D0BF7AFBA7}" presName="spacer" presStyleCnt="0"/>
      <dgm:spPr/>
    </dgm:pt>
    <dgm:pt modelId="{2A5D8282-AF4D-45A3-997A-4C85E0A6B8F5}" type="pres">
      <dgm:prSet presAssocID="{C1F10CBA-32B1-4121-9848-17A603BD0693}" presName="parentText" presStyleLbl="node1" presStyleIdx="3" presStyleCnt="4">
        <dgm:presLayoutVars>
          <dgm:chMax val="0"/>
          <dgm:bulletEnabled val="1"/>
        </dgm:presLayoutVars>
      </dgm:prSet>
      <dgm:spPr/>
      <dgm:t>
        <a:bodyPr/>
        <a:lstStyle/>
        <a:p>
          <a:endParaRPr lang="en-US"/>
        </a:p>
      </dgm:t>
    </dgm:pt>
    <dgm:pt modelId="{3E8B618E-3EE5-4C0D-AA3F-AAEB6A0A00CE}" type="pres">
      <dgm:prSet presAssocID="{C1F10CBA-32B1-4121-9848-17A603BD0693}" presName="childText" presStyleLbl="revTx" presStyleIdx="0" presStyleCnt="1">
        <dgm:presLayoutVars>
          <dgm:bulletEnabled val="1"/>
        </dgm:presLayoutVars>
      </dgm:prSet>
      <dgm:spPr/>
      <dgm:t>
        <a:bodyPr/>
        <a:lstStyle/>
        <a:p>
          <a:endParaRPr lang="en-US"/>
        </a:p>
      </dgm:t>
    </dgm:pt>
  </dgm:ptLst>
  <dgm:cxnLst>
    <dgm:cxn modelId="{F94B729A-9B53-477A-9FE5-DD347DB7437C}" type="presOf" srcId="{775955A0-DC44-498C-A57A-F7A5AEA06EEC}" destId="{3E8B618E-3EE5-4C0D-AA3F-AAEB6A0A00CE}" srcOrd="0" destOrd="0" presId="urn:microsoft.com/office/officeart/2005/8/layout/vList2"/>
    <dgm:cxn modelId="{9E6D5843-43DE-4ECA-8546-0B8B86F0A9D1}" type="presOf" srcId="{F8CF6308-4C2E-49D2-8005-5F88590F4EAA}" destId="{21693B40-32FE-4BAE-85C2-01085C7E8BC6}" srcOrd="0" destOrd="0" presId="urn:microsoft.com/office/officeart/2005/8/layout/vList2"/>
    <dgm:cxn modelId="{DD870E34-B5B5-4E3D-A19D-4604A193984F}" type="presOf" srcId="{C1F10CBA-32B1-4121-9848-17A603BD0693}" destId="{2A5D8282-AF4D-45A3-997A-4C85E0A6B8F5}" srcOrd="0" destOrd="0" presId="urn:microsoft.com/office/officeart/2005/8/layout/vList2"/>
    <dgm:cxn modelId="{70D62261-5B53-4AAB-906D-8ACA83851C0A}" srcId="{8B268260-4C8D-472F-A697-BAE99575DB5C}" destId="{C1F10CBA-32B1-4121-9848-17A603BD0693}" srcOrd="3" destOrd="0" parTransId="{EB15DAD8-A809-44AD-A6BA-CEF2298D9A4C}" sibTransId="{0ED30466-830C-4B37-8959-19BF868C8967}"/>
    <dgm:cxn modelId="{1407CFED-30C5-448A-AC36-E765DA3E7A7B}" type="presOf" srcId="{F86043E5-7CB1-47DF-9E0A-5EEE925D36C7}" destId="{C1F2AC11-8596-4103-AE5E-A35DF5D11194}" srcOrd="0" destOrd="0" presId="urn:microsoft.com/office/officeart/2005/8/layout/vList2"/>
    <dgm:cxn modelId="{A61BE609-4C8A-4602-8210-6476D60FECB6}" srcId="{8B268260-4C8D-472F-A697-BAE99575DB5C}" destId="{F8CF6308-4C2E-49D2-8005-5F88590F4EAA}" srcOrd="2" destOrd="0" parTransId="{83AC9898-048D-4296-AF96-787FC4F9EB96}" sibTransId="{D227BA64-882B-4975-9060-A3D0BF7AFBA7}"/>
    <dgm:cxn modelId="{E1805FBA-AD74-4F7C-B0B4-813907DA7002}" type="presOf" srcId="{8B268260-4C8D-472F-A697-BAE99575DB5C}" destId="{A5E4A39F-4B7C-4F6A-B7C4-A42D5CA02A08}" srcOrd="0" destOrd="0" presId="urn:microsoft.com/office/officeart/2005/8/layout/vList2"/>
    <dgm:cxn modelId="{6E51738D-E151-4215-AEF2-766B16C2229B}" type="presOf" srcId="{237DA620-BE7D-4DFE-870A-F5C3E6C4541E}" destId="{770498AE-AA32-48D7-9278-17B417816C72}" srcOrd="0" destOrd="0" presId="urn:microsoft.com/office/officeart/2005/8/layout/vList2"/>
    <dgm:cxn modelId="{117627CF-F11D-4F55-A8E9-D4C11D763EE2}" srcId="{8B268260-4C8D-472F-A697-BAE99575DB5C}" destId="{237DA620-BE7D-4DFE-870A-F5C3E6C4541E}" srcOrd="1" destOrd="0" parTransId="{304AFCC4-006B-47A7-9714-BF9C96604A33}" sibTransId="{CDEFF17D-F50E-49FA-BEBF-0C99C83A65E9}"/>
    <dgm:cxn modelId="{55BE5594-46B6-40B5-9D39-0A242C186573}" srcId="{C1F10CBA-32B1-4121-9848-17A603BD0693}" destId="{775955A0-DC44-498C-A57A-F7A5AEA06EEC}" srcOrd="0" destOrd="0" parTransId="{1F315A89-8EA6-4C7F-8694-ED70BEC1898B}" sibTransId="{28B27E38-6100-443F-9B8C-970D8EADB0C4}"/>
    <dgm:cxn modelId="{D3B4B407-CC76-47ED-A4E6-ADB18E0CFE48}" srcId="{8B268260-4C8D-472F-A697-BAE99575DB5C}" destId="{F86043E5-7CB1-47DF-9E0A-5EEE925D36C7}" srcOrd="0" destOrd="0" parTransId="{6BFD7E7E-FB68-40B5-95D4-0DE73887E873}" sibTransId="{F0548194-1F82-4249-A0E5-44738F780D43}"/>
    <dgm:cxn modelId="{CC4CEB56-176E-464D-9D68-5A559FC9B840}" type="presParOf" srcId="{A5E4A39F-4B7C-4F6A-B7C4-A42D5CA02A08}" destId="{C1F2AC11-8596-4103-AE5E-A35DF5D11194}" srcOrd="0" destOrd="0" presId="urn:microsoft.com/office/officeart/2005/8/layout/vList2"/>
    <dgm:cxn modelId="{4DBCBBA6-6005-4FB9-AAC7-B7F61EC6CA4F}" type="presParOf" srcId="{A5E4A39F-4B7C-4F6A-B7C4-A42D5CA02A08}" destId="{38C1CE46-CB12-4598-9B47-91A21EF3036E}" srcOrd="1" destOrd="0" presId="urn:microsoft.com/office/officeart/2005/8/layout/vList2"/>
    <dgm:cxn modelId="{7EBDB239-7713-46FD-B55E-35721E13C020}" type="presParOf" srcId="{A5E4A39F-4B7C-4F6A-B7C4-A42D5CA02A08}" destId="{770498AE-AA32-48D7-9278-17B417816C72}" srcOrd="2" destOrd="0" presId="urn:microsoft.com/office/officeart/2005/8/layout/vList2"/>
    <dgm:cxn modelId="{29DE1154-C608-41A2-8E18-128E56887372}" type="presParOf" srcId="{A5E4A39F-4B7C-4F6A-B7C4-A42D5CA02A08}" destId="{A56D7339-6AA5-4934-8517-5283DB999BAC}" srcOrd="3" destOrd="0" presId="urn:microsoft.com/office/officeart/2005/8/layout/vList2"/>
    <dgm:cxn modelId="{F974F1A7-DE14-4B28-B2CA-85890A6DF35A}" type="presParOf" srcId="{A5E4A39F-4B7C-4F6A-B7C4-A42D5CA02A08}" destId="{21693B40-32FE-4BAE-85C2-01085C7E8BC6}" srcOrd="4" destOrd="0" presId="urn:microsoft.com/office/officeart/2005/8/layout/vList2"/>
    <dgm:cxn modelId="{819EE3E2-A153-44D1-B79D-DFF6E0B9CA08}" type="presParOf" srcId="{A5E4A39F-4B7C-4F6A-B7C4-A42D5CA02A08}" destId="{E94603B1-4DA9-46C1-9804-247C97CDE8CC}" srcOrd="5" destOrd="0" presId="urn:microsoft.com/office/officeart/2005/8/layout/vList2"/>
    <dgm:cxn modelId="{8FABCC08-6ECC-4406-8691-2F4655F0EF3A}" type="presParOf" srcId="{A5E4A39F-4B7C-4F6A-B7C4-A42D5CA02A08}" destId="{2A5D8282-AF4D-45A3-997A-4C85E0A6B8F5}" srcOrd="6" destOrd="0" presId="urn:microsoft.com/office/officeart/2005/8/layout/vList2"/>
    <dgm:cxn modelId="{9622D35D-F599-4016-8B72-0E34D92D0FBC}" type="presParOf" srcId="{A5E4A39F-4B7C-4F6A-B7C4-A42D5CA02A08}" destId="{3E8B618E-3EE5-4C0D-AA3F-AAEB6A0A00C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0E90E3C-10F0-4A1F-B4BD-09B451F7E1D9}"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4D637289-55AD-425E-81F5-41ED3FA2FC89}">
      <dgm:prSet/>
      <dgm:spPr/>
      <dgm:t>
        <a:bodyPr/>
        <a:lstStyle/>
        <a:p>
          <a:pPr rtl="0"/>
          <a:r>
            <a:rPr lang="vi-VN" b="0" i="0" smtClean="0"/>
            <a:t>Tất cả các thao tác nhập/xuất được thực hiện bằng cách sử dụng các hàm trong thư viện chuẩn của C</a:t>
          </a:r>
          <a:endParaRPr lang="en-US"/>
        </a:p>
      </dgm:t>
    </dgm:pt>
    <dgm:pt modelId="{CD72E4B8-15AE-425A-B315-930A8C218ADE}" type="parTrans" cxnId="{7840AAED-5158-4D8D-882F-B190793EE09D}">
      <dgm:prSet/>
      <dgm:spPr/>
      <dgm:t>
        <a:bodyPr/>
        <a:lstStyle/>
        <a:p>
          <a:endParaRPr lang="en-US"/>
        </a:p>
      </dgm:t>
    </dgm:pt>
    <dgm:pt modelId="{80758D0C-5FC9-4180-AEA6-C45C720DE0D6}" type="sibTrans" cxnId="{7840AAED-5158-4D8D-882F-B190793EE09D}">
      <dgm:prSet/>
      <dgm:spPr/>
      <dgm:t>
        <a:bodyPr/>
        <a:lstStyle/>
        <a:p>
          <a:endParaRPr lang="en-US"/>
        </a:p>
      </dgm:t>
    </dgm:pt>
    <dgm:pt modelId="{E848B57D-7D46-4B8F-9476-A0AE61B15E21}">
      <dgm:prSet/>
      <dgm:spPr/>
      <dgm:t>
        <a:bodyPr/>
        <a:lstStyle/>
        <a:p>
          <a:pPr rtl="0"/>
          <a:r>
            <a:rPr lang="en-US" b="0" i="0" smtClean="0"/>
            <a:t>Có hai kiểu stream – stream </a:t>
          </a:r>
          <a:r>
            <a:rPr lang="en-US" b="1" i="0" smtClean="0"/>
            <a:t>văn bản </a:t>
          </a:r>
          <a:r>
            <a:rPr lang="en-US" b="0" i="0" smtClean="0"/>
            <a:t>và stream </a:t>
          </a:r>
          <a:r>
            <a:rPr lang="en-US" b="1" i="0" smtClean="0"/>
            <a:t>nhị phân</a:t>
          </a:r>
          <a:r>
            <a:rPr lang="en-US" b="0" i="0" smtClean="0"/>
            <a:t>.</a:t>
          </a:r>
          <a:endParaRPr lang="en-US"/>
        </a:p>
      </dgm:t>
    </dgm:pt>
    <dgm:pt modelId="{9A469062-66A7-4558-AB23-D0379CF7B9CE}" type="parTrans" cxnId="{50744282-1480-42D8-8104-AF1F39161B03}">
      <dgm:prSet/>
      <dgm:spPr/>
      <dgm:t>
        <a:bodyPr/>
        <a:lstStyle/>
        <a:p>
          <a:endParaRPr lang="en-US"/>
        </a:p>
      </dgm:t>
    </dgm:pt>
    <dgm:pt modelId="{3C6E97A0-E3A4-4A59-B999-67789E1CC81C}" type="sibTrans" cxnId="{50744282-1480-42D8-8104-AF1F39161B03}">
      <dgm:prSet/>
      <dgm:spPr/>
      <dgm:t>
        <a:bodyPr/>
        <a:lstStyle/>
        <a:p>
          <a:endParaRPr lang="en-US"/>
        </a:p>
      </dgm:t>
    </dgm:pt>
    <dgm:pt modelId="{95B2BA4D-3296-4DC8-8E90-B57F6FA90BBB}">
      <dgm:prSet/>
      <dgm:spPr/>
      <dgm:t>
        <a:bodyPr/>
        <a:lstStyle/>
        <a:p>
          <a:pPr rtl="0"/>
          <a:r>
            <a:rPr lang="en-US" b="0" i="0" smtClean="0"/>
            <a:t>Một tập tin có thể là bất cứ gì từ một tập tin trên đĩa đến một thiết bị đầu cuối hay một máy in</a:t>
          </a:r>
          <a:endParaRPr lang="en-US"/>
        </a:p>
      </dgm:t>
    </dgm:pt>
    <dgm:pt modelId="{FDF01BAD-E5E8-4EDA-90D2-864241771CAA}" type="parTrans" cxnId="{134C3AE0-0E16-4917-8732-B7D97ADD9909}">
      <dgm:prSet/>
      <dgm:spPr/>
      <dgm:t>
        <a:bodyPr/>
        <a:lstStyle/>
        <a:p>
          <a:endParaRPr lang="en-US"/>
        </a:p>
      </dgm:t>
    </dgm:pt>
    <dgm:pt modelId="{21434387-EC3C-4709-BA73-FB3DA7987F1E}" type="sibTrans" cxnId="{134C3AE0-0E16-4917-8732-B7D97ADD9909}">
      <dgm:prSet/>
      <dgm:spPr/>
      <dgm:t>
        <a:bodyPr/>
        <a:lstStyle/>
        <a:p>
          <a:endParaRPr lang="en-US"/>
        </a:p>
      </dgm:t>
    </dgm:pt>
    <dgm:pt modelId="{96A1F95D-F19E-4982-8746-CF39533CB046}">
      <dgm:prSet/>
      <dgm:spPr/>
      <dgm:t>
        <a:bodyPr/>
        <a:lstStyle/>
        <a:p>
          <a:pPr rtl="0"/>
          <a:r>
            <a:rPr lang="en-US" b="0" i="0" smtClean="0"/>
            <a:t>Một con trỏ tập tin là một con trỏ trỏ đến cấu trúc... </a:t>
          </a:r>
          <a:endParaRPr lang="en-US"/>
        </a:p>
      </dgm:t>
    </dgm:pt>
    <dgm:pt modelId="{C5945DC8-2C00-4EA0-B9E7-45FDDDB450C1}" type="parTrans" cxnId="{CAC90A0C-ADCD-4258-A2E7-B3815D6C5E3B}">
      <dgm:prSet/>
      <dgm:spPr/>
      <dgm:t>
        <a:bodyPr/>
        <a:lstStyle/>
        <a:p>
          <a:endParaRPr lang="en-US"/>
        </a:p>
      </dgm:t>
    </dgm:pt>
    <dgm:pt modelId="{EFA74FE9-448F-4673-9AE2-DB932BD22AE9}" type="sibTrans" cxnId="{CAC90A0C-ADCD-4258-A2E7-B3815D6C5E3B}">
      <dgm:prSet/>
      <dgm:spPr/>
      <dgm:t>
        <a:bodyPr/>
        <a:lstStyle/>
        <a:p>
          <a:endParaRPr lang="en-US"/>
        </a:p>
      </dgm:t>
    </dgm:pt>
    <dgm:pt modelId="{EA89D58D-D99C-4003-B5AE-A12AB2DF9D89}">
      <dgm:prSet/>
      <dgm:spPr/>
      <dgm:t>
        <a:bodyPr/>
        <a:lstStyle/>
        <a:p>
          <a:pPr rtl="0"/>
          <a:r>
            <a:rPr lang="vi-VN" b="0" i="0" smtClean="0"/>
            <a:t>Các hàm sử lý tập tin như đọc,ghi,đóng, mở, đặt lại vị trí con trỏ... </a:t>
          </a:r>
          <a:endParaRPr lang="en-US"/>
        </a:p>
      </dgm:t>
    </dgm:pt>
    <dgm:pt modelId="{879E9B28-2575-4B34-A499-40C8F4D71B91}" type="parTrans" cxnId="{FB4C2207-26E2-4B1C-A3E4-9F9152FA4735}">
      <dgm:prSet/>
      <dgm:spPr/>
      <dgm:t>
        <a:bodyPr/>
        <a:lstStyle/>
        <a:p>
          <a:endParaRPr lang="en-US"/>
        </a:p>
      </dgm:t>
    </dgm:pt>
    <dgm:pt modelId="{4677C4F4-0261-4559-A6B7-CC55F9893DE5}" type="sibTrans" cxnId="{FB4C2207-26E2-4B1C-A3E4-9F9152FA4735}">
      <dgm:prSet/>
      <dgm:spPr/>
      <dgm:t>
        <a:bodyPr/>
        <a:lstStyle/>
        <a:p>
          <a:endParaRPr lang="en-US"/>
        </a:p>
      </dgm:t>
    </dgm:pt>
    <dgm:pt modelId="{CE2684BF-022E-4100-B588-3DC46AF56CC1}">
      <dgm:prSet/>
      <dgm:spPr/>
      <dgm:t>
        <a:bodyPr/>
        <a:lstStyle/>
        <a:p>
          <a:pPr rtl="0"/>
          <a:r>
            <a:rPr lang="vi-VN" b="0" i="0" smtClean="0"/>
            <a:t>Các hàm thư viên </a:t>
          </a:r>
          <a:r>
            <a:rPr lang="vi-VN" b="1" i="0" smtClean="0"/>
            <a:t>fread() </a:t>
          </a:r>
          <a:r>
            <a:rPr lang="vi-VN" b="0" i="0" smtClean="0"/>
            <a:t>và </a:t>
          </a:r>
          <a:r>
            <a:rPr lang="vi-VN" b="1" i="0" smtClean="0"/>
            <a:t>fwrite() </a:t>
          </a:r>
          <a:r>
            <a:rPr lang="vi-VN" b="0" i="0" smtClean="0"/>
            <a:t>được dùng để đọc và ghi toàn bộ khối dữ liệu vào tập tin </a:t>
          </a:r>
          <a:endParaRPr lang="en-US"/>
        </a:p>
      </dgm:t>
    </dgm:pt>
    <dgm:pt modelId="{313A2C9B-D9D1-43A5-ACA1-12F94328000E}" type="parTrans" cxnId="{82D319D7-C44B-4F7E-B0AB-1B4D196BE19B}">
      <dgm:prSet/>
      <dgm:spPr/>
      <dgm:t>
        <a:bodyPr/>
        <a:lstStyle/>
        <a:p>
          <a:endParaRPr lang="en-US"/>
        </a:p>
      </dgm:t>
    </dgm:pt>
    <dgm:pt modelId="{10FD95F9-72B0-4B77-A766-1ECCA5FF56AF}" type="sibTrans" cxnId="{82D319D7-C44B-4F7E-B0AB-1B4D196BE19B}">
      <dgm:prSet/>
      <dgm:spPr/>
      <dgm:t>
        <a:bodyPr/>
        <a:lstStyle/>
        <a:p>
          <a:endParaRPr lang="en-US"/>
        </a:p>
      </dgm:t>
    </dgm:pt>
    <dgm:pt modelId="{083298C7-516D-4C59-BBFF-33F0FA2753AF}">
      <dgm:prSet/>
      <dgm:spPr/>
      <dgm:t>
        <a:bodyPr/>
        <a:lstStyle/>
        <a:p>
          <a:pPr rtl="0"/>
          <a:r>
            <a:rPr lang="vi-VN" b="0" i="0" smtClean="0"/>
            <a:t>Hệ thống nhập xuất có vùng đệm cũng bao gồm hai hàm </a:t>
          </a:r>
          <a:r>
            <a:rPr lang="vi-VN" b="1" i="0" smtClean="0"/>
            <a:t>fprintf() </a:t>
          </a:r>
          <a:r>
            <a:rPr lang="vi-VN" b="0" i="0" smtClean="0"/>
            <a:t>và </a:t>
          </a:r>
          <a:r>
            <a:rPr lang="vi-VN" b="1" i="0" smtClean="0"/>
            <a:t>fscanf()</a:t>
          </a:r>
          <a:r>
            <a:rPr lang="vi-VN" b="0" i="0" smtClean="0"/>
            <a:t>, hai hàm này tương tự như hàm </a:t>
          </a:r>
          <a:r>
            <a:rPr lang="vi-VN" b="1" i="0" smtClean="0"/>
            <a:t>printf() </a:t>
          </a:r>
          <a:r>
            <a:rPr lang="vi-VN" b="0" i="0" smtClean="0"/>
            <a:t>và </a:t>
          </a:r>
          <a:r>
            <a:rPr lang="vi-VN" b="1" i="0" smtClean="0"/>
            <a:t>scanf()</a:t>
          </a:r>
          <a:r>
            <a:rPr lang="vi-VN" b="0" i="0" smtClean="0"/>
            <a:t>, ngoại trừ chúng thao tác trên tập tin</a:t>
          </a:r>
          <a:endParaRPr lang="en-US"/>
        </a:p>
      </dgm:t>
    </dgm:pt>
    <dgm:pt modelId="{320C0DB0-BE52-4D1D-8D04-06818E83D70B}" type="parTrans" cxnId="{0994D12A-568B-4D9D-AA6B-089E0CC60DC8}">
      <dgm:prSet/>
      <dgm:spPr/>
      <dgm:t>
        <a:bodyPr/>
        <a:lstStyle/>
        <a:p>
          <a:endParaRPr lang="en-US"/>
        </a:p>
      </dgm:t>
    </dgm:pt>
    <dgm:pt modelId="{A6FD95A4-0D69-45AC-BC4D-07670A4AC4B8}" type="sibTrans" cxnId="{0994D12A-568B-4D9D-AA6B-089E0CC60DC8}">
      <dgm:prSet/>
      <dgm:spPr/>
      <dgm:t>
        <a:bodyPr/>
        <a:lstStyle/>
        <a:p>
          <a:endParaRPr lang="en-US"/>
        </a:p>
      </dgm:t>
    </dgm:pt>
    <dgm:pt modelId="{E69355C3-C156-4DC9-82C4-23E4C57FFCFE}" type="pres">
      <dgm:prSet presAssocID="{90E90E3C-10F0-4A1F-B4BD-09B451F7E1D9}" presName="linear" presStyleCnt="0">
        <dgm:presLayoutVars>
          <dgm:animLvl val="lvl"/>
          <dgm:resizeHandles val="exact"/>
        </dgm:presLayoutVars>
      </dgm:prSet>
      <dgm:spPr/>
      <dgm:t>
        <a:bodyPr/>
        <a:lstStyle/>
        <a:p>
          <a:endParaRPr lang="en-US"/>
        </a:p>
      </dgm:t>
    </dgm:pt>
    <dgm:pt modelId="{8F1358FE-6CD0-4A34-A9D8-F3E4CC004DCD}" type="pres">
      <dgm:prSet presAssocID="{4D637289-55AD-425E-81F5-41ED3FA2FC89}" presName="parentText" presStyleLbl="node1" presStyleIdx="0" presStyleCnt="7">
        <dgm:presLayoutVars>
          <dgm:chMax val="0"/>
          <dgm:bulletEnabled val="1"/>
        </dgm:presLayoutVars>
      </dgm:prSet>
      <dgm:spPr/>
      <dgm:t>
        <a:bodyPr/>
        <a:lstStyle/>
        <a:p>
          <a:endParaRPr lang="en-US"/>
        </a:p>
      </dgm:t>
    </dgm:pt>
    <dgm:pt modelId="{295A9B37-22F0-4CAE-98CA-6A5C03192F3A}" type="pres">
      <dgm:prSet presAssocID="{80758D0C-5FC9-4180-AEA6-C45C720DE0D6}" presName="spacer" presStyleCnt="0"/>
      <dgm:spPr/>
    </dgm:pt>
    <dgm:pt modelId="{A08DB4FC-3847-4425-8EE1-2FB621F6B0DB}" type="pres">
      <dgm:prSet presAssocID="{E848B57D-7D46-4B8F-9476-A0AE61B15E21}" presName="parentText" presStyleLbl="node1" presStyleIdx="1" presStyleCnt="7">
        <dgm:presLayoutVars>
          <dgm:chMax val="0"/>
          <dgm:bulletEnabled val="1"/>
        </dgm:presLayoutVars>
      </dgm:prSet>
      <dgm:spPr/>
      <dgm:t>
        <a:bodyPr/>
        <a:lstStyle/>
        <a:p>
          <a:endParaRPr lang="en-US"/>
        </a:p>
      </dgm:t>
    </dgm:pt>
    <dgm:pt modelId="{A34969F7-592D-4245-870C-4342D717E179}" type="pres">
      <dgm:prSet presAssocID="{3C6E97A0-E3A4-4A59-B999-67789E1CC81C}" presName="spacer" presStyleCnt="0"/>
      <dgm:spPr/>
    </dgm:pt>
    <dgm:pt modelId="{71253537-BD09-4409-95C6-9A9309E6BA4B}" type="pres">
      <dgm:prSet presAssocID="{95B2BA4D-3296-4DC8-8E90-B57F6FA90BBB}" presName="parentText" presStyleLbl="node1" presStyleIdx="2" presStyleCnt="7">
        <dgm:presLayoutVars>
          <dgm:chMax val="0"/>
          <dgm:bulletEnabled val="1"/>
        </dgm:presLayoutVars>
      </dgm:prSet>
      <dgm:spPr/>
      <dgm:t>
        <a:bodyPr/>
        <a:lstStyle/>
        <a:p>
          <a:endParaRPr lang="en-US"/>
        </a:p>
      </dgm:t>
    </dgm:pt>
    <dgm:pt modelId="{8F9DCBB9-E745-44B5-A1E4-AE9FA852436F}" type="pres">
      <dgm:prSet presAssocID="{21434387-EC3C-4709-BA73-FB3DA7987F1E}" presName="spacer" presStyleCnt="0"/>
      <dgm:spPr/>
    </dgm:pt>
    <dgm:pt modelId="{77068170-B56C-4D6E-868C-09AE4FBE4606}" type="pres">
      <dgm:prSet presAssocID="{96A1F95D-F19E-4982-8746-CF39533CB046}" presName="parentText" presStyleLbl="node1" presStyleIdx="3" presStyleCnt="7">
        <dgm:presLayoutVars>
          <dgm:chMax val="0"/>
          <dgm:bulletEnabled val="1"/>
        </dgm:presLayoutVars>
      </dgm:prSet>
      <dgm:spPr/>
      <dgm:t>
        <a:bodyPr/>
        <a:lstStyle/>
        <a:p>
          <a:endParaRPr lang="en-US"/>
        </a:p>
      </dgm:t>
    </dgm:pt>
    <dgm:pt modelId="{ECF05056-FEF9-4BCF-8E1E-E1BFD29D91A4}" type="pres">
      <dgm:prSet presAssocID="{EFA74FE9-448F-4673-9AE2-DB932BD22AE9}" presName="spacer" presStyleCnt="0"/>
      <dgm:spPr/>
    </dgm:pt>
    <dgm:pt modelId="{FDBD7AD1-809B-43C0-BCE7-D09115B46EC2}" type="pres">
      <dgm:prSet presAssocID="{EA89D58D-D99C-4003-B5AE-A12AB2DF9D89}" presName="parentText" presStyleLbl="node1" presStyleIdx="4" presStyleCnt="7">
        <dgm:presLayoutVars>
          <dgm:chMax val="0"/>
          <dgm:bulletEnabled val="1"/>
        </dgm:presLayoutVars>
      </dgm:prSet>
      <dgm:spPr/>
      <dgm:t>
        <a:bodyPr/>
        <a:lstStyle/>
        <a:p>
          <a:endParaRPr lang="en-US"/>
        </a:p>
      </dgm:t>
    </dgm:pt>
    <dgm:pt modelId="{049A27E6-F4B4-4037-99D0-5108AEA6C2AB}" type="pres">
      <dgm:prSet presAssocID="{4677C4F4-0261-4559-A6B7-CC55F9893DE5}" presName="spacer" presStyleCnt="0"/>
      <dgm:spPr/>
    </dgm:pt>
    <dgm:pt modelId="{E4C94407-34FF-42C2-BB81-B5C8326E61DF}" type="pres">
      <dgm:prSet presAssocID="{CE2684BF-022E-4100-B588-3DC46AF56CC1}" presName="parentText" presStyleLbl="node1" presStyleIdx="5" presStyleCnt="7">
        <dgm:presLayoutVars>
          <dgm:chMax val="0"/>
          <dgm:bulletEnabled val="1"/>
        </dgm:presLayoutVars>
      </dgm:prSet>
      <dgm:spPr/>
      <dgm:t>
        <a:bodyPr/>
        <a:lstStyle/>
        <a:p>
          <a:endParaRPr lang="en-US"/>
        </a:p>
      </dgm:t>
    </dgm:pt>
    <dgm:pt modelId="{CA8DBB06-7890-466E-BFA2-8FD6D67A1D8C}" type="pres">
      <dgm:prSet presAssocID="{10FD95F9-72B0-4B77-A766-1ECCA5FF56AF}" presName="spacer" presStyleCnt="0"/>
      <dgm:spPr/>
    </dgm:pt>
    <dgm:pt modelId="{61A5428F-B631-4CA8-8A08-064153A189CA}" type="pres">
      <dgm:prSet presAssocID="{083298C7-516D-4C59-BBFF-33F0FA2753AF}" presName="parentText" presStyleLbl="node1" presStyleIdx="6" presStyleCnt="7">
        <dgm:presLayoutVars>
          <dgm:chMax val="0"/>
          <dgm:bulletEnabled val="1"/>
        </dgm:presLayoutVars>
      </dgm:prSet>
      <dgm:spPr/>
      <dgm:t>
        <a:bodyPr/>
        <a:lstStyle/>
        <a:p>
          <a:endParaRPr lang="en-US"/>
        </a:p>
      </dgm:t>
    </dgm:pt>
  </dgm:ptLst>
  <dgm:cxnLst>
    <dgm:cxn modelId="{92B3C41B-1C53-4BFA-A31D-28E085CDA5CC}" type="presOf" srcId="{96A1F95D-F19E-4982-8746-CF39533CB046}" destId="{77068170-B56C-4D6E-868C-09AE4FBE4606}" srcOrd="0" destOrd="0" presId="urn:microsoft.com/office/officeart/2005/8/layout/vList2"/>
    <dgm:cxn modelId="{134C3AE0-0E16-4917-8732-B7D97ADD9909}" srcId="{90E90E3C-10F0-4A1F-B4BD-09B451F7E1D9}" destId="{95B2BA4D-3296-4DC8-8E90-B57F6FA90BBB}" srcOrd="2" destOrd="0" parTransId="{FDF01BAD-E5E8-4EDA-90D2-864241771CAA}" sibTransId="{21434387-EC3C-4709-BA73-FB3DA7987F1E}"/>
    <dgm:cxn modelId="{1A518F5C-A08F-4B8F-B267-23C82EAC9F5D}" type="presOf" srcId="{083298C7-516D-4C59-BBFF-33F0FA2753AF}" destId="{61A5428F-B631-4CA8-8A08-064153A189CA}" srcOrd="0" destOrd="0" presId="urn:microsoft.com/office/officeart/2005/8/layout/vList2"/>
    <dgm:cxn modelId="{7840AAED-5158-4D8D-882F-B190793EE09D}" srcId="{90E90E3C-10F0-4A1F-B4BD-09B451F7E1D9}" destId="{4D637289-55AD-425E-81F5-41ED3FA2FC89}" srcOrd="0" destOrd="0" parTransId="{CD72E4B8-15AE-425A-B315-930A8C218ADE}" sibTransId="{80758D0C-5FC9-4180-AEA6-C45C720DE0D6}"/>
    <dgm:cxn modelId="{82D319D7-C44B-4F7E-B0AB-1B4D196BE19B}" srcId="{90E90E3C-10F0-4A1F-B4BD-09B451F7E1D9}" destId="{CE2684BF-022E-4100-B588-3DC46AF56CC1}" srcOrd="5" destOrd="0" parTransId="{313A2C9B-D9D1-43A5-ACA1-12F94328000E}" sibTransId="{10FD95F9-72B0-4B77-A766-1ECCA5FF56AF}"/>
    <dgm:cxn modelId="{0994D12A-568B-4D9D-AA6B-089E0CC60DC8}" srcId="{90E90E3C-10F0-4A1F-B4BD-09B451F7E1D9}" destId="{083298C7-516D-4C59-BBFF-33F0FA2753AF}" srcOrd="6" destOrd="0" parTransId="{320C0DB0-BE52-4D1D-8D04-06818E83D70B}" sibTransId="{A6FD95A4-0D69-45AC-BC4D-07670A4AC4B8}"/>
    <dgm:cxn modelId="{C698DE6B-14D6-4C0D-9390-E2FB08D04DDD}" type="presOf" srcId="{CE2684BF-022E-4100-B588-3DC46AF56CC1}" destId="{E4C94407-34FF-42C2-BB81-B5C8326E61DF}" srcOrd="0" destOrd="0" presId="urn:microsoft.com/office/officeart/2005/8/layout/vList2"/>
    <dgm:cxn modelId="{07FA0450-A1AA-4DC0-95BD-A6C616BDC5AE}" type="presOf" srcId="{E848B57D-7D46-4B8F-9476-A0AE61B15E21}" destId="{A08DB4FC-3847-4425-8EE1-2FB621F6B0DB}" srcOrd="0" destOrd="0" presId="urn:microsoft.com/office/officeart/2005/8/layout/vList2"/>
    <dgm:cxn modelId="{8FEB3ADB-BAA3-462B-8A53-82D344C5E03F}" type="presOf" srcId="{EA89D58D-D99C-4003-B5AE-A12AB2DF9D89}" destId="{FDBD7AD1-809B-43C0-BCE7-D09115B46EC2}" srcOrd="0" destOrd="0" presId="urn:microsoft.com/office/officeart/2005/8/layout/vList2"/>
    <dgm:cxn modelId="{E7D8B2FE-2233-4735-A8EB-1804D786BF8F}" type="presOf" srcId="{4D637289-55AD-425E-81F5-41ED3FA2FC89}" destId="{8F1358FE-6CD0-4A34-A9D8-F3E4CC004DCD}" srcOrd="0" destOrd="0" presId="urn:microsoft.com/office/officeart/2005/8/layout/vList2"/>
    <dgm:cxn modelId="{37F34FB0-DF3E-4BD5-84A4-B11D4C989499}" type="presOf" srcId="{95B2BA4D-3296-4DC8-8E90-B57F6FA90BBB}" destId="{71253537-BD09-4409-95C6-9A9309E6BA4B}" srcOrd="0" destOrd="0" presId="urn:microsoft.com/office/officeart/2005/8/layout/vList2"/>
    <dgm:cxn modelId="{50744282-1480-42D8-8104-AF1F39161B03}" srcId="{90E90E3C-10F0-4A1F-B4BD-09B451F7E1D9}" destId="{E848B57D-7D46-4B8F-9476-A0AE61B15E21}" srcOrd="1" destOrd="0" parTransId="{9A469062-66A7-4558-AB23-D0379CF7B9CE}" sibTransId="{3C6E97A0-E3A4-4A59-B999-67789E1CC81C}"/>
    <dgm:cxn modelId="{CAC90A0C-ADCD-4258-A2E7-B3815D6C5E3B}" srcId="{90E90E3C-10F0-4A1F-B4BD-09B451F7E1D9}" destId="{96A1F95D-F19E-4982-8746-CF39533CB046}" srcOrd="3" destOrd="0" parTransId="{C5945DC8-2C00-4EA0-B9E7-45FDDDB450C1}" sibTransId="{EFA74FE9-448F-4673-9AE2-DB932BD22AE9}"/>
    <dgm:cxn modelId="{FB4C2207-26E2-4B1C-A3E4-9F9152FA4735}" srcId="{90E90E3C-10F0-4A1F-B4BD-09B451F7E1D9}" destId="{EA89D58D-D99C-4003-B5AE-A12AB2DF9D89}" srcOrd="4" destOrd="0" parTransId="{879E9B28-2575-4B34-A499-40C8F4D71B91}" sibTransId="{4677C4F4-0261-4559-A6B7-CC55F9893DE5}"/>
    <dgm:cxn modelId="{3B402AD5-74AD-41C2-A2E4-EE708895703D}" type="presOf" srcId="{90E90E3C-10F0-4A1F-B4BD-09B451F7E1D9}" destId="{E69355C3-C156-4DC9-82C4-23E4C57FFCFE}" srcOrd="0" destOrd="0" presId="urn:microsoft.com/office/officeart/2005/8/layout/vList2"/>
    <dgm:cxn modelId="{78E70B12-0BC2-4FC6-9A66-61ECC6BC8E61}" type="presParOf" srcId="{E69355C3-C156-4DC9-82C4-23E4C57FFCFE}" destId="{8F1358FE-6CD0-4A34-A9D8-F3E4CC004DCD}" srcOrd="0" destOrd="0" presId="urn:microsoft.com/office/officeart/2005/8/layout/vList2"/>
    <dgm:cxn modelId="{656536A2-8EFB-47E6-B449-61435A1DEF88}" type="presParOf" srcId="{E69355C3-C156-4DC9-82C4-23E4C57FFCFE}" destId="{295A9B37-22F0-4CAE-98CA-6A5C03192F3A}" srcOrd="1" destOrd="0" presId="urn:microsoft.com/office/officeart/2005/8/layout/vList2"/>
    <dgm:cxn modelId="{2BCFB377-F9BF-4F58-9CCA-039445CB6FF2}" type="presParOf" srcId="{E69355C3-C156-4DC9-82C4-23E4C57FFCFE}" destId="{A08DB4FC-3847-4425-8EE1-2FB621F6B0DB}" srcOrd="2" destOrd="0" presId="urn:microsoft.com/office/officeart/2005/8/layout/vList2"/>
    <dgm:cxn modelId="{FFF2721A-A4AD-4261-BCDE-FB42495E69F5}" type="presParOf" srcId="{E69355C3-C156-4DC9-82C4-23E4C57FFCFE}" destId="{A34969F7-592D-4245-870C-4342D717E179}" srcOrd="3" destOrd="0" presId="urn:microsoft.com/office/officeart/2005/8/layout/vList2"/>
    <dgm:cxn modelId="{27A0E21F-0912-446B-B562-E895D98D940D}" type="presParOf" srcId="{E69355C3-C156-4DC9-82C4-23E4C57FFCFE}" destId="{71253537-BD09-4409-95C6-9A9309E6BA4B}" srcOrd="4" destOrd="0" presId="urn:microsoft.com/office/officeart/2005/8/layout/vList2"/>
    <dgm:cxn modelId="{D41B0F2F-8490-4D99-928A-DE8A45AC48DF}" type="presParOf" srcId="{E69355C3-C156-4DC9-82C4-23E4C57FFCFE}" destId="{8F9DCBB9-E745-44B5-A1E4-AE9FA852436F}" srcOrd="5" destOrd="0" presId="urn:microsoft.com/office/officeart/2005/8/layout/vList2"/>
    <dgm:cxn modelId="{2E9C662A-4939-4786-B95C-6CC5A0A9688A}" type="presParOf" srcId="{E69355C3-C156-4DC9-82C4-23E4C57FFCFE}" destId="{77068170-B56C-4D6E-868C-09AE4FBE4606}" srcOrd="6" destOrd="0" presId="urn:microsoft.com/office/officeart/2005/8/layout/vList2"/>
    <dgm:cxn modelId="{A08E4847-E124-479E-82C0-37767B7A2278}" type="presParOf" srcId="{E69355C3-C156-4DC9-82C4-23E4C57FFCFE}" destId="{ECF05056-FEF9-4BCF-8E1E-E1BFD29D91A4}" srcOrd="7" destOrd="0" presId="urn:microsoft.com/office/officeart/2005/8/layout/vList2"/>
    <dgm:cxn modelId="{3A5D28C3-4FE1-417E-B2EC-1CCB962742BA}" type="presParOf" srcId="{E69355C3-C156-4DC9-82C4-23E4C57FFCFE}" destId="{FDBD7AD1-809B-43C0-BCE7-D09115B46EC2}" srcOrd="8" destOrd="0" presId="urn:microsoft.com/office/officeart/2005/8/layout/vList2"/>
    <dgm:cxn modelId="{9938841E-784A-4F3B-B3A3-471BD08CEF32}" type="presParOf" srcId="{E69355C3-C156-4DC9-82C4-23E4C57FFCFE}" destId="{049A27E6-F4B4-4037-99D0-5108AEA6C2AB}" srcOrd="9" destOrd="0" presId="urn:microsoft.com/office/officeart/2005/8/layout/vList2"/>
    <dgm:cxn modelId="{5FE6E2A5-6F85-4CD7-B888-D0877001C345}" type="presParOf" srcId="{E69355C3-C156-4DC9-82C4-23E4C57FFCFE}" destId="{E4C94407-34FF-42C2-BB81-B5C8326E61DF}" srcOrd="10" destOrd="0" presId="urn:microsoft.com/office/officeart/2005/8/layout/vList2"/>
    <dgm:cxn modelId="{2F3B324D-4767-4DFC-A7AC-ED70F30E2061}" type="presParOf" srcId="{E69355C3-C156-4DC9-82C4-23E4C57FFCFE}" destId="{CA8DBB06-7890-466E-BFA2-8FD6D67A1D8C}" srcOrd="11" destOrd="0" presId="urn:microsoft.com/office/officeart/2005/8/layout/vList2"/>
    <dgm:cxn modelId="{FB38DB40-E194-40D1-9DB7-31063675B912}" type="presParOf" srcId="{E69355C3-C156-4DC9-82C4-23E4C57FFCFE}" destId="{61A5428F-B631-4CA8-8A08-064153A189CA}"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875DC-2EDE-47E4-A9A7-F488832DB813}">
      <dsp:nvSpPr>
        <dsp:cNvPr id="0" name=""/>
        <dsp:cNvSpPr/>
      </dsp:nvSpPr>
      <dsp:spPr>
        <a:xfrm>
          <a:off x="0" y="751912"/>
          <a:ext cx="9387839" cy="6786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dirty="0" err="1" smtClean="0"/>
            <a:t>Giải</a:t>
          </a:r>
          <a:r>
            <a:rPr lang="en-US" sz="2900" b="0" i="0" kern="1200" dirty="0" smtClean="0"/>
            <a:t> </a:t>
          </a:r>
          <a:r>
            <a:rPr lang="en-US" sz="2900" b="0" i="0" kern="1200" dirty="0" err="1" smtClean="0"/>
            <a:t>thích</a:t>
          </a:r>
          <a:r>
            <a:rPr lang="en-US" sz="2900" b="0" i="0" kern="1200" dirty="0" smtClean="0"/>
            <a:t> streams </a:t>
          </a:r>
          <a:r>
            <a:rPr lang="en-US" sz="2900" b="0" i="0" kern="1200" dirty="0" err="1" smtClean="0"/>
            <a:t>và</a:t>
          </a:r>
          <a:r>
            <a:rPr lang="en-US" sz="2900" b="0" i="0" kern="1200" dirty="0" smtClean="0"/>
            <a:t> file</a:t>
          </a:r>
          <a:endParaRPr lang="en-US" sz="2900" kern="1200" dirty="0"/>
        </a:p>
      </dsp:txBody>
      <dsp:txXfrm>
        <a:off x="33127" y="785039"/>
        <a:ext cx="9321585" cy="612346"/>
      </dsp:txXfrm>
    </dsp:sp>
    <dsp:sp modelId="{6DA1E1FB-BC3B-44D2-8C03-C9219892C9BF}">
      <dsp:nvSpPr>
        <dsp:cNvPr id="0" name=""/>
        <dsp:cNvSpPr/>
      </dsp:nvSpPr>
      <dsp:spPr>
        <a:xfrm>
          <a:off x="0" y="1514032"/>
          <a:ext cx="9387839" cy="678600"/>
        </a:xfrm>
        <a:prstGeom prst="roundRect">
          <a:avLst/>
        </a:prstGeom>
        <a:solidFill>
          <a:schemeClr val="accent3">
            <a:hueOff val="542120"/>
            <a:satOff val="20000"/>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dirty="0" err="1" smtClean="0"/>
            <a:t>Thảo</a:t>
          </a:r>
          <a:r>
            <a:rPr lang="en-US" sz="2900" b="0" i="0" kern="1200" dirty="0" smtClean="0"/>
            <a:t> </a:t>
          </a:r>
          <a:r>
            <a:rPr lang="en-US" sz="2900" b="0" i="0" kern="1200" dirty="0" err="1" smtClean="0"/>
            <a:t>luận</a:t>
          </a:r>
          <a:r>
            <a:rPr lang="en-US" sz="2900" b="0" i="0" kern="1200" dirty="0" smtClean="0"/>
            <a:t> </a:t>
          </a:r>
          <a:r>
            <a:rPr lang="en-US" sz="2900" b="0" i="0" kern="1200" dirty="0" err="1" smtClean="0"/>
            <a:t>về</a:t>
          </a:r>
          <a:r>
            <a:rPr lang="en-US" sz="2900" b="0" i="0" kern="1200" dirty="0" smtClean="0"/>
            <a:t> </a:t>
          </a:r>
          <a:r>
            <a:rPr lang="en-US" sz="2900" b="0" i="0" kern="1200" dirty="0" err="1" smtClean="0"/>
            <a:t>các</a:t>
          </a:r>
          <a:r>
            <a:rPr lang="en-US" sz="2900" b="0" i="0" kern="1200" dirty="0" smtClean="0"/>
            <a:t> streams </a:t>
          </a:r>
          <a:r>
            <a:rPr lang="en-US" sz="2900" b="0" i="0" kern="1200" dirty="0" err="1" smtClean="0"/>
            <a:t>văn</a:t>
          </a:r>
          <a:r>
            <a:rPr lang="en-US" sz="2900" b="0" i="0" kern="1200" dirty="0" smtClean="0"/>
            <a:t> </a:t>
          </a:r>
          <a:r>
            <a:rPr lang="en-US" sz="2900" b="0" i="0" kern="1200" dirty="0" err="1" smtClean="0"/>
            <a:t>bản</a:t>
          </a:r>
          <a:r>
            <a:rPr lang="en-US" sz="2900" b="0" i="0" kern="1200" dirty="0" smtClean="0"/>
            <a:t> </a:t>
          </a:r>
          <a:r>
            <a:rPr lang="en-US" sz="2900" b="0" i="0" kern="1200" dirty="0" err="1" smtClean="0"/>
            <a:t>và</a:t>
          </a:r>
          <a:r>
            <a:rPr lang="en-US" sz="2900" b="0" i="0" kern="1200" dirty="0" smtClean="0"/>
            <a:t> streams </a:t>
          </a:r>
          <a:r>
            <a:rPr lang="en-US" sz="2900" b="0" i="0" kern="1200" dirty="0" err="1" smtClean="0"/>
            <a:t>nhị</a:t>
          </a:r>
          <a:r>
            <a:rPr lang="en-US" sz="2900" b="0" i="0" kern="1200" dirty="0" smtClean="0"/>
            <a:t> </a:t>
          </a:r>
          <a:r>
            <a:rPr lang="en-US" sz="2900" b="0" i="0" kern="1200" dirty="0" err="1" smtClean="0"/>
            <a:t>phân</a:t>
          </a:r>
          <a:endParaRPr lang="en-US" sz="2900" kern="1200" dirty="0"/>
        </a:p>
      </dsp:txBody>
      <dsp:txXfrm>
        <a:off x="33127" y="1547159"/>
        <a:ext cx="9321585" cy="612346"/>
      </dsp:txXfrm>
    </dsp:sp>
    <dsp:sp modelId="{4F7C97AA-3719-491F-88C0-1495A18FA6E9}">
      <dsp:nvSpPr>
        <dsp:cNvPr id="0" name=""/>
        <dsp:cNvSpPr/>
      </dsp:nvSpPr>
      <dsp:spPr>
        <a:xfrm>
          <a:off x="0" y="2276152"/>
          <a:ext cx="9387839" cy="678600"/>
        </a:xfrm>
        <a:prstGeom prst="roundRect">
          <a:avLst/>
        </a:prstGeom>
        <a:solidFill>
          <a:schemeClr val="accent3">
            <a:hueOff val="1084240"/>
            <a:satOff val="40000"/>
            <a:lumOff val="-58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dirty="0" err="1" smtClean="0"/>
            <a:t>Giải</a:t>
          </a:r>
          <a:r>
            <a:rPr lang="en-US" sz="2900" b="0" i="0" kern="1200" dirty="0" smtClean="0"/>
            <a:t> </a:t>
          </a:r>
          <a:r>
            <a:rPr lang="en-US" sz="2900" b="0" i="0" kern="1200" dirty="0" err="1" smtClean="0"/>
            <a:t>thích</a:t>
          </a:r>
          <a:r>
            <a:rPr lang="en-US" sz="2900" b="0" i="0" kern="1200" dirty="0" smtClean="0"/>
            <a:t> </a:t>
          </a:r>
          <a:r>
            <a:rPr lang="en-US" sz="2900" b="0" i="0" kern="1200" dirty="0" err="1" smtClean="0"/>
            <a:t>các</a:t>
          </a:r>
          <a:r>
            <a:rPr lang="en-US" sz="2900" b="0" i="0" kern="1200" dirty="0" smtClean="0"/>
            <a:t> </a:t>
          </a:r>
          <a:r>
            <a:rPr lang="en-US" sz="2900" b="0" i="0" kern="1200" dirty="0" err="1" smtClean="0"/>
            <a:t>hàm</a:t>
          </a:r>
          <a:r>
            <a:rPr lang="en-US" sz="2900" b="0" i="0" kern="1200" dirty="0" smtClean="0"/>
            <a:t> </a:t>
          </a:r>
          <a:r>
            <a:rPr lang="en-US" sz="2900" b="0" i="0" kern="1200" dirty="0" err="1" smtClean="0"/>
            <a:t>xử</a:t>
          </a:r>
          <a:r>
            <a:rPr lang="en-US" sz="2900" b="0" i="0" kern="1200" dirty="0" smtClean="0"/>
            <a:t> </a:t>
          </a:r>
          <a:r>
            <a:rPr lang="en-US" sz="2900" b="0" i="0" kern="1200" dirty="0" err="1" smtClean="0"/>
            <a:t>lý</a:t>
          </a:r>
          <a:r>
            <a:rPr lang="en-US" sz="2900" b="0" i="0" kern="1200" dirty="0" smtClean="0"/>
            <a:t> </a:t>
          </a:r>
          <a:r>
            <a:rPr lang="en-US" sz="2900" b="0" i="0" kern="1200" dirty="0" err="1" smtClean="0"/>
            <a:t>tập</a:t>
          </a:r>
          <a:r>
            <a:rPr lang="en-US" sz="2900" b="0" i="0" kern="1200" dirty="0" smtClean="0"/>
            <a:t> tin</a:t>
          </a:r>
          <a:endParaRPr lang="en-US" sz="2900" kern="1200" dirty="0"/>
        </a:p>
      </dsp:txBody>
      <dsp:txXfrm>
        <a:off x="33127" y="2309279"/>
        <a:ext cx="9321585" cy="612346"/>
      </dsp:txXfrm>
    </dsp:sp>
    <dsp:sp modelId="{501F1BEF-54D8-4A7A-B9CD-64BA0806EA95}">
      <dsp:nvSpPr>
        <dsp:cNvPr id="0" name=""/>
        <dsp:cNvSpPr/>
      </dsp:nvSpPr>
      <dsp:spPr>
        <a:xfrm>
          <a:off x="0" y="3038272"/>
          <a:ext cx="9387839" cy="678600"/>
        </a:xfrm>
        <a:prstGeom prst="roundRect">
          <a:avLst/>
        </a:prstGeom>
        <a:solidFill>
          <a:schemeClr val="accent3">
            <a:hueOff val="1626359"/>
            <a:satOff val="60000"/>
            <a:lumOff val="-8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smtClean="0"/>
            <a:t>Giải thích về con trỏ tập tin</a:t>
          </a:r>
          <a:endParaRPr lang="en-US" sz="2900" kern="1200"/>
        </a:p>
      </dsp:txBody>
      <dsp:txXfrm>
        <a:off x="33127" y="3071399"/>
        <a:ext cx="9321585" cy="612346"/>
      </dsp:txXfrm>
    </dsp:sp>
    <dsp:sp modelId="{E51E4F8D-DEFD-4A3E-8767-76287C3AD7BF}">
      <dsp:nvSpPr>
        <dsp:cNvPr id="0" name=""/>
        <dsp:cNvSpPr/>
      </dsp:nvSpPr>
      <dsp:spPr>
        <a:xfrm>
          <a:off x="0" y="3800392"/>
          <a:ext cx="9387839" cy="678600"/>
        </a:xfrm>
        <a:prstGeom prst="roundRect">
          <a:avLst/>
        </a:prstGeom>
        <a:solidFill>
          <a:schemeClr val="accent3">
            <a:hueOff val="2168479"/>
            <a:satOff val="80000"/>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smtClean="0"/>
            <a:t>Thảo luận về con trỏ hiện hành </a:t>
          </a:r>
          <a:endParaRPr lang="en-US" sz="2900" kern="1200"/>
        </a:p>
      </dsp:txBody>
      <dsp:txXfrm>
        <a:off x="33127" y="3833519"/>
        <a:ext cx="9321585" cy="612346"/>
      </dsp:txXfrm>
    </dsp:sp>
    <dsp:sp modelId="{B4A8968A-1818-4BD7-B7C5-4ED767DF59AF}">
      <dsp:nvSpPr>
        <dsp:cNvPr id="0" name=""/>
        <dsp:cNvSpPr/>
      </dsp:nvSpPr>
      <dsp:spPr>
        <a:xfrm>
          <a:off x="0" y="4562512"/>
          <a:ext cx="9387839" cy="678600"/>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dirty="0" err="1" smtClean="0"/>
            <a:t>Giải</a:t>
          </a:r>
          <a:r>
            <a:rPr lang="en-US" sz="2900" b="0" i="0" kern="1200" dirty="0" smtClean="0"/>
            <a:t> </a:t>
          </a:r>
          <a:r>
            <a:rPr lang="en-US" sz="2900" b="0" i="0" kern="1200" dirty="0" err="1" smtClean="0"/>
            <a:t>thích</a:t>
          </a:r>
          <a:r>
            <a:rPr lang="en-US" sz="2900" b="0" i="0" kern="1200" dirty="0" smtClean="0"/>
            <a:t> </a:t>
          </a:r>
          <a:r>
            <a:rPr lang="en-US" sz="2900" b="0" i="0" kern="1200" dirty="0" err="1" smtClean="0"/>
            <a:t>về</a:t>
          </a:r>
          <a:r>
            <a:rPr lang="en-US" sz="2900" b="0" i="0" kern="1200" dirty="0" smtClean="0"/>
            <a:t> </a:t>
          </a:r>
          <a:r>
            <a:rPr lang="en-US" sz="2900" b="0" i="0" kern="1200" dirty="0" err="1" smtClean="0"/>
            <a:t>các</a:t>
          </a:r>
          <a:r>
            <a:rPr lang="en-US" sz="2900" b="0" i="0" kern="1200" dirty="0" smtClean="0"/>
            <a:t> </a:t>
          </a:r>
          <a:r>
            <a:rPr lang="en-US" sz="2900" b="0" i="0" kern="1200" dirty="0" err="1" smtClean="0"/>
            <a:t>đối</a:t>
          </a:r>
          <a:r>
            <a:rPr lang="en-US" sz="2900" b="0" i="0" kern="1200" dirty="0" smtClean="0"/>
            <a:t> </a:t>
          </a:r>
          <a:r>
            <a:rPr lang="en-US" sz="2900" b="0" i="0" kern="1200" dirty="0" err="1" smtClean="0"/>
            <a:t>số</a:t>
          </a:r>
          <a:r>
            <a:rPr lang="en-US" sz="2900" b="0" i="0" kern="1200" dirty="0" smtClean="0"/>
            <a:t> </a:t>
          </a:r>
          <a:r>
            <a:rPr lang="en-US" sz="2900" b="0" i="0" kern="1200" dirty="0" err="1" smtClean="0"/>
            <a:t>dòng</a:t>
          </a:r>
          <a:r>
            <a:rPr lang="en-US" sz="2900" b="0" i="0" kern="1200" dirty="0" smtClean="0"/>
            <a:t> </a:t>
          </a:r>
          <a:r>
            <a:rPr lang="en-US" sz="2900" b="0" i="0" kern="1200" dirty="0" err="1" smtClean="0"/>
            <a:t>lệnh</a:t>
          </a:r>
          <a:r>
            <a:rPr lang="en-US" sz="2900" b="0" i="0" kern="1200" dirty="0" smtClean="0"/>
            <a:t> </a:t>
          </a:r>
          <a:endParaRPr lang="en-US" sz="2900" kern="1200" dirty="0"/>
        </a:p>
      </dsp:txBody>
      <dsp:txXfrm>
        <a:off x="33127" y="4595639"/>
        <a:ext cx="9321585" cy="6123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3763F-4109-422A-9E53-F1167CB018FA}">
      <dsp:nvSpPr>
        <dsp:cNvPr id="0" name=""/>
        <dsp:cNvSpPr/>
      </dsp:nvSpPr>
      <dsp:spPr>
        <a:xfrm>
          <a:off x="0" y="539512"/>
          <a:ext cx="9387839" cy="18252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lvl="0" algn="l" defTabSz="2133600" rtl="0">
            <a:lnSpc>
              <a:spcPct val="90000"/>
            </a:lnSpc>
            <a:spcBef>
              <a:spcPct val="0"/>
            </a:spcBef>
            <a:spcAft>
              <a:spcPct val="35000"/>
            </a:spcAft>
          </a:pPr>
          <a:r>
            <a:rPr lang="vi-VN" sz="4800" b="0" i="0" kern="1200" dirty="0" smtClean="0"/>
            <a:t>Hàm fclose() đóng một stream đã được mở bằng hàm fopen()</a:t>
          </a:r>
          <a:endParaRPr lang="en-US" sz="4800" kern="1200" dirty="0"/>
        </a:p>
      </dsp:txBody>
      <dsp:txXfrm>
        <a:off x="89099" y="628611"/>
        <a:ext cx="9209641" cy="1647002"/>
      </dsp:txXfrm>
    </dsp:sp>
    <dsp:sp modelId="{0772F840-07B7-4677-8F03-9CA2D0A0BDB8}">
      <dsp:nvSpPr>
        <dsp:cNvPr id="0" name=""/>
        <dsp:cNvSpPr/>
      </dsp:nvSpPr>
      <dsp:spPr>
        <a:xfrm>
          <a:off x="0" y="2551912"/>
          <a:ext cx="9387839" cy="18252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rtl="0">
            <a:lnSpc>
              <a:spcPct val="90000"/>
            </a:lnSpc>
            <a:spcBef>
              <a:spcPct val="0"/>
            </a:spcBef>
            <a:spcAft>
              <a:spcPct val="35000"/>
            </a:spcAft>
          </a:pPr>
          <a:r>
            <a:rPr lang="en-US" sz="4400" b="0" i="0" kern="1200" dirty="0" err="1" smtClean="0"/>
            <a:t>Nguyên</a:t>
          </a:r>
          <a:r>
            <a:rPr lang="en-US" sz="4400" b="0" i="0" kern="1200" dirty="0" smtClean="0"/>
            <a:t> </a:t>
          </a:r>
          <a:r>
            <a:rPr lang="en-US" sz="4400" b="0" i="0" kern="1200" dirty="0" err="1" smtClean="0"/>
            <a:t>mẫu</a:t>
          </a:r>
          <a:r>
            <a:rPr lang="en-US" sz="4400" b="0" i="0" kern="1200" dirty="0" smtClean="0"/>
            <a:t> </a:t>
          </a:r>
          <a:r>
            <a:rPr lang="en-US" sz="4400" b="0" i="0" kern="1200" dirty="0" err="1" smtClean="0"/>
            <a:t>của</a:t>
          </a:r>
          <a:r>
            <a:rPr lang="en-US" sz="4400" b="0" i="0" kern="1200" dirty="0" smtClean="0"/>
            <a:t> </a:t>
          </a:r>
          <a:r>
            <a:rPr lang="en-US" sz="4400" b="0" i="0" kern="1200" dirty="0" err="1" smtClean="0"/>
            <a:t>hàm</a:t>
          </a:r>
          <a:r>
            <a:rPr lang="en-US" sz="4400" b="0" i="0" kern="1200" dirty="0" smtClean="0"/>
            <a:t> </a:t>
          </a:r>
          <a:r>
            <a:rPr lang="en-US" sz="4400" b="0" i="0" kern="1200" dirty="0" err="1" smtClean="0"/>
            <a:t>fclose</a:t>
          </a:r>
          <a:r>
            <a:rPr lang="en-US" sz="4400" b="0" i="0" kern="1200" dirty="0" smtClean="0"/>
            <a:t>() </a:t>
          </a:r>
          <a:r>
            <a:rPr lang="en-US" sz="4400" b="0" i="0" kern="1200" dirty="0" err="1" smtClean="0"/>
            <a:t>là</a:t>
          </a:r>
          <a:r>
            <a:rPr lang="en-US" sz="4400" b="0" i="0" kern="1200" dirty="0" smtClean="0"/>
            <a:t>:</a:t>
          </a:r>
          <a:endParaRPr lang="en-US" sz="4400" kern="1200" dirty="0"/>
        </a:p>
      </dsp:txBody>
      <dsp:txXfrm>
        <a:off x="89099" y="2641011"/>
        <a:ext cx="9209641" cy="1647002"/>
      </dsp:txXfrm>
    </dsp:sp>
    <dsp:sp modelId="{179ECBAF-5C68-4CBA-A387-B92AE97544A5}">
      <dsp:nvSpPr>
        <dsp:cNvPr id="0" name=""/>
        <dsp:cNvSpPr/>
      </dsp:nvSpPr>
      <dsp:spPr>
        <a:xfrm>
          <a:off x="0" y="4377112"/>
          <a:ext cx="9387839"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82550" rIns="462280" bIns="82550" numCol="1" spcCol="1270" anchor="t" anchorCtr="0">
          <a:noAutofit/>
        </a:bodyPr>
        <a:lstStyle/>
        <a:p>
          <a:pPr marL="285750" lvl="1" indent="-285750" algn="l" defTabSz="2266950" rtl="0">
            <a:lnSpc>
              <a:spcPct val="90000"/>
            </a:lnSpc>
            <a:spcBef>
              <a:spcPct val="0"/>
            </a:spcBef>
            <a:spcAft>
              <a:spcPct val="20000"/>
            </a:spcAft>
            <a:buChar char="••"/>
          </a:pPr>
          <a:r>
            <a:rPr lang="en-US" sz="5100" b="1" i="0" kern="1200" dirty="0" err="1" smtClean="0"/>
            <a:t>int</a:t>
          </a:r>
          <a:r>
            <a:rPr lang="en-US" sz="5100" b="1" i="0" kern="1200" dirty="0" smtClean="0"/>
            <a:t> </a:t>
          </a:r>
          <a:r>
            <a:rPr lang="en-US" sz="5100" b="1" i="0" kern="1200" dirty="0" err="1" smtClean="0"/>
            <a:t>fclose</a:t>
          </a:r>
          <a:r>
            <a:rPr lang="en-US" sz="5100" b="1" i="0" kern="1200" dirty="0" smtClean="0"/>
            <a:t>(FILE *</a:t>
          </a:r>
          <a:r>
            <a:rPr lang="en-US" sz="5100" b="1" i="0" kern="1200" dirty="0" err="1" smtClean="0"/>
            <a:t>fp</a:t>
          </a:r>
          <a:r>
            <a:rPr lang="en-US" sz="5100" b="1" i="0" kern="1200" dirty="0" smtClean="0"/>
            <a:t>); </a:t>
          </a:r>
          <a:endParaRPr lang="en-US" sz="5100" kern="1200" dirty="0"/>
        </a:p>
      </dsp:txBody>
      <dsp:txXfrm>
        <a:off x="0" y="4377112"/>
        <a:ext cx="9387839" cy="1076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ACCE73-5596-452E-AB87-2A57D00FF282}">
      <dsp:nvSpPr>
        <dsp:cNvPr id="0" name=""/>
        <dsp:cNvSpPr/>
      </dsp:nvSpPr>
      <dsp:spPr>
        <a:xfrm>
          <a:off x="0" y="164437"/>
          <a:ext cx="9387839" cy="158300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b="0" i="0" kern="1200" smtClean="0"/>
            <a:t>Hàm feof() trả về true nếu đã đến cuối tập tin, nếu không nó trả về false (0).</a:t>
          </a:r>
          <a:endParaRPr lang="en-US" sz="4100" kern="1200"/>
        </a:p>
      </dsp:txBody>
      <dsp:txXfrm>
        <a:off x="77276" y="241713"/>
        <a:ext cx="9233287" cy="1428457"/>
      </dsp:txXfrm>
    </dsp:sp>
    <dsp:sp modelId="{BA7049E9-7086-457B-A926-58AE3A486E45}">
      <dsp:nvSpPr>
        <dsp:cNvPr id="0" name=""/>
        <dsp:cNvSpPr/>
      </dsp:nvSpPr>
      <dsp:spPr>
        <a:xfrm>
          <a:off x="0" y="1865527"/>
          <a:ext cx="9387839" cy="1583009"/>
        </a:xfrm>
        <a:prstGeom prst="roundRect">
          <a:avLst/>
        </a:prstGeom>
        <a:solidFill>
          <a:schemeClr val="accent5">
            <a:hueOff val="-3676672"/>
            <a:satOff val="-5114"/>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vi-VN" sz="4100" b="0" i="0" kern="1200" dirty="0" smtClean="0"/>
            <a:t>Hàm này được dùng trong khi đọc dữ liệu nhị phân. </a:t>
          </a:r>
          <a:endParaRPr lang="en-US" sz="4100" kern="1200" dirty="0"/>
        </a:p>
      </dsp:txBody>
      <dsp:txXfrm>
        <a:off x="77276" y="1942803"/>
        <a:ext cx="9233287" cy="1428457"/>
      </dsp:txXfrm>
    </dsp:sp>
    <dsp:sp modelId="{74CD063F-F616-480A-89AA-4CBC243810FA}">
      <dsp:nvSpPr>
        <dsp:cNvPr id="0" name=""/>
        <dsp:cNvSpPr/>
      </dsp:nvSpPr>
      <dsp:spPr>
        <a:xfrm>
          <a:off x="0" y="3566617"/>
          <a:ext cx="9387839" cy="1583009"/>
        </a:xfrm>
        <a:prstGeom prst="roundRect">
          <a:avLst/>
        </a:prstGeom>
        <a:solidFill>
          <a:schemeClr val="accent5">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rtl="0">
            <a:lnSpc>
              <a:spcPct val="90000"/>
            </a:lnSpc>
            <a:spcBef>
              <a:spcPct val="0"/>
            </a:spcBef>
            <a:spcAft>
              <a:spcPct val="35000"/>
            </a:spcAft>
          </a:pPr>
          <a:r>
            <a:rPr lang="en-US" sz="4100" b="0" i="0" kern="1200" smtClean="0"/>
            <a:t>Nguyên mẫu là:</a:t>
          </a:r>
          <a:endParaRPr lang="en-US" sz="4100" kern="1200"/>
        </a:p>
      </dsp:txBody>
      <dsp:txXfrm>
        <a:off x="77276" y="3643893"/>
        <a:ext cx="9233287" cy="1428457"/>
      </dsp:txXfrm>
    </dsp:sp>
    <dsp:sp modelId="{5594D3A8-9A9C-4024-B893-0F83DFE83E9B}">
      <dsp:nvSpPr>
        <dsp:cNvPr id="0" name=""/>
        <dsp:cNvSpPr/>
      </dsp:nvSpPr>
      <dsp:spPr>
        <a:xfrm>
          <a:off x="0" y="5149627"/>
          <a:ext cx="9387839" cy="678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52070" rIns="291592" bIns="52070" numCol="1" spcCol="1270" anchor="t" anchorCtr="0">
          <a:noAutofit/>
        </a:bodyPr>
        <a:lstStyle/>
        <a:p>
          <a:pPr marL="285750" lvl="1" indent="-285750" algn="l" defTabSz="1422400" rtl="0">
            <a:lnSpc>
              <a:spcPct val="90000"/>
            </a:lnSpc>
            <a:spcBef>
              <a:spcPct val="0"/>
            </a:spcBef>
            <a:spcAft>
              <a:spcPct val="20000"/>
            </a:spcAft>
            <a:buChar char="••"/>
          </a:pPr>
          <a:r>
            <a:rPr lang="en-US" sz="3200" b="1" i="0" kern="1200" smtClean="0"/>
            <a:t>int feof (FILE *fp);</a:t>
          </a:r>
          <a:endParaRPr lang="en-US" sz="3200" kern="1200"/>
        </a:p>
      </dsp:txBody>
      <dsp:txXfrm>
        <a:off x="0" y="5149627"/>
        <a:ext cx="9387839" cy="678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EBE3E-0E26-4791-A7C7-7CBEF678B80D}">
      <dsp:nvSpPr>
        <dsp:cNvPr id="0" name=""/>
        <dsp:cNvSpPr/>
      </dsp:nvSpPr>
      <dsp:spPr>
        <a:xfrm>
          <a:off x="0" y="26287"/>
          <a:ext cx="9387839" cy="166023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rtl="0">
            <a:lnSpc>
              <a:spcPct val="90000"/>
            </a:lnSpc>
            <a:spcBef>
              <a:spcPct val="0"/>
            </a:spcBef>
            <a:spcAft>
              <a:spcPct val="35000"/>
            </a:spcAft>
          </a:pPr>
          <a:r>
            <a:rPr lang="en-US" sz="4300" b="0" i="0" kern="1200" smtClean="0"/>
            <a:t>Hàm rewind() đặt lại con trỏ định vị trí bên trong tập tin về đầu tập tin</a:t>
          </a:r>
          <a:endParaRPr lang="en-US" sz="4300" kern="1200"/>
        </a:p>
      </dsp:txBody>
      <dsp:txXfrm>
        <a:off x="81046" y="107333"/>
        <a:ext cx="9225747" cy="1498138"/>
      </dsp:txXfrm>
    </dsp:sp>
    <dsp:sp modelId="{4FA63C83-8FF6-4A93-A99F-F931412966D1}">
      <dsp:nvSpPr>
        <dsp:cNvPr id="0" name=""/>
        <dsp:cNvSpPr/>
      </dsp:nvSpPr>
      <dsp:spPr>
        <a:xfrm>
          <a:off x="0" y="1810357"/>
          <a:ext cx="9387839" cy="1660230"/>
        </a:xfrm>
        <a:prstGeom prst="roundRect">
          <a:avLst/>
        </a:prstGeom>
        <a:solidFill>
          <a:schemeClr val="accent2">
            <a:hueOff val="-727682"/>
            <a:satOff val="-41964"/>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rtl="0">
            <a:lnSpc>
              <a:spcPct val="90000"/>
            </a:lnSpc>
            <a:spcBef>
              <a:spcPct val="0"/>
            </a:spcBef>
            <a:spcAft>
              <a:spcPct val="35000"/>
            </a:spcAft>
          </a:pPr>
          <a:r>
            <a:rPr lang="en-US" sz="4300" b="0" i="0" kern="1200" smtClean="0"/>
            <a:t>Nó lấy con trỏ tập tin làm đối số </a:t>
          </a:r>
          <a:endParaRPr lang="en-US" sz="4300" kern="1200"/>
        </a:p>
      </dsp:txBody>
      <dsp:txXfrm>
        <a:off x="81046" y="1891403"/>
        <a:ext cx="9225747" cy="1498138"/>
      </dsp:txXfrm>
    </dsp:sp>
    <dsp:sp modelId="{17371895-C9C2-4197-B637-4285BF9D43A6}">
      <dsp:nvSpPr>
        <dsp:cNvPr id="0" name=""/>
        <dsp:cNvSpPr/>
      </dsp:nvSpPr>
      <dsp:spPr>
        <a:xfrm>
          <a:off x="0" y="3594427"/>
          <a:ext cx="9387839" cy="1660230"/>
        </a:xfrm>
        <a:prstGeom prst="round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l" defTabSz="1911350" rtl="0">
            <a:lnSpc>
              <a:spcPct val="90000"/>
            </a:lnSpc>
            <a:spcBef>
              <a:spcPct val="0"/>
            </a:spcBef>
            <a:spcAft>
              <a:spcPct val="35000"/>
            </a:spcAft>
          </a:pPr>
          <a:r>
            <a:rPr lang="en-US" sz="4300" b="0" i="0" kern="1200" smtClean="0"/>
            <a:t>Cú pháp:</a:t>
          </a:r>
          <a:endParaRPr lang="en-US" sz="4300" kern="1200"/>
        </a:p>
      </dsp:txBody>
      <dsp:txXfrm>
        <a:off x="81046" y="3675473"/>
        <a:ext cx="9225747" cy="1498138"/>
      </dsp:txXfrm>
    </dsp:sp>
    <dsp:sp modelId="{8C72135A-7AB3-463E-8A43-9880598B011E}">
      <dsp:nvSpPr>
        <dsp:cNvPr id="0" name=""/>
        <dsp:cNvSpPr/>
      </dsp:nvSpPr>
      <dsp:spPr>
        <a:xfrm>
          <a:off x="0" y="5254657"/>
          <a:ext cx="9387839" cy="712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54610" rIns="305816" bIns="54610" numCol="1" spcCol="1270" anchor="t" anchorCtr="0">
          <a:noAutofit/>
        </a:bodyPr>
        <a:lstStyle/>
        <a:p>
          <a:pPr marL="285750" lvl="1" indent="-285750" algn="l" defTabSz="1511300" rtl="0">
            <a:lnSpc>
              <a:spcPct val="90000"/>
            </a:lnSpc>
            <a:spcBef>
              <a:spcPct val="0"/>
            </a:spcBef>
            <a:spcAft>
              <a:spcPct val="20000"/>
            </a:spcAft>
            <a:buChar char="••"/>
          </a:pPr>
          <a:r>
            <a:rPr lang="en-US" sz="3400" b="1" i="0" kern="1200" smtClean="0"/>
            <a:t>rewind(fp );</a:t>
          </a:r>
          <a:endParaRPr lang="en-US" sz="3400" kern="1200"/>
        </a:p>
      </dsp:txBody>
      <dsp:txXfrm>
        <a:off x="0" y="5254657"/>
        <a:ext cx="9387839" cy="7120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6BC05-A49E-474A-A7E5-CA4F3F9481FA}">
      <dsp:nvSpPr>
        <dsp:cNvPr id="0" name=""/>
        <dsp:cNvSpPr/>
      </dsp:nvSpPr>
      <dsp:spPr>
        <a:xfrm>
          <a:off x="0" y="339"/>
          <a:ext cx="9387839" cy="1751928"/>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b="0" i="0" kern="1200" smtClean="0"/>
            <a:t>Hàm ferror() xác định liệu một thao tác trên tập tin có sinh ra lỗi hay không</a:t>
          </a:r>
          <a:endParaRPr lang="en-US" sz="3300" kern="1200"/>
        </a:p>
      </dsp:txBody>
      <dsp:txXfrm>
        <a:off x="85522" y="85861"/>
        <a:ext cx="9216795" cy="1580884"/>
      </dsp:txXfrm>
    </dsp:sp>
    <dsp:sp modelId="{B8386D7E-B34D-4EC2-B90D-9A957ED05029}">
      <dsp:nvSpPr>
        <dsp:cNvPr id="0" name=""/>
        <dsp:cNvSpPr/>
      </dsp:nvSpPr>
      <dsp:spPr>
        <a:xfrm>
          <a:off x="0" y="1847308"/>
          <a:ext cx="9387839" cy="1751928"/>
        </a:xfrm>
        <a:prstGeom prst="roundRect">
          <a:avLst/>
        </a:prstGeom>
        <a:solidFill>
          <a:schemeClr val="accent2">
            <a:hueOff val="-727682"/>
            <a:satOff val="-41964"/>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vi-VN" sz="3300" b="0" i="0" kern="1200" smtClean="0"/>
            <a:t>Vì mỗi thao tác đặt lại tình trạng lỗi, hàm ferror() phải được gọi ngay sau mỗi thao tác; nếu không, lỗi sẽ bị mất </a:t>
          </a:r>
          <a:endParaRPr lang="en-US" sz="3300" kern="1200"/>
        </a:p>
      </dsp:txBody>
      <dsp:txXfrm>
        <a:off x="85522" y="1932830"/>
        <a:ext cx="9216795" cy="1580884"/>
      </dsp:txXfrm>
    </dsp:sp>
    <dsp:sp modelId="{0C17FFA3-E50F-40DA-B5D9-0D85F1545781}">
      <dsp:nvSpPr>
        <dsp:cNvPr id="0" name=""/>
        <dsp:cNvSpPr/>
      </dsp:nvSpPr>
      <dsp:spPr>
        <a:xfrm>
          <a:off x="0" y="3694276"/>
          <a:ext cx="9387839" cy="1751928"/>
        </a:xfrm>
        <a:prstGeom prst="round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rtl="0">
            <a:lnSpc>
              <a:spcPct val="90000"/>
            </a:lnSpc>
            <a:spcBef>
              <a:spcPct val="0"/>
            </a:spcBef>
            <a:spcAft>
              <a:spcPct val="35000"/>
            </a:spcAft>
          </a:pPr>
          <a:r>
            <a:rPr lang="en-US" sz="3300" b="0" i="0" kern="1200" smtClean="0"/>
            <a:t>Nguyên mẫu của hàm là: </a:t>
          </a:r>
          <a:endParaRPr lang="en-US" sz="3300" kern="1200"/>
        </a:p>
      </dsp:txBody>
      <dsp:txXfrm>
        <a:off x="85522" y="3779798"/>
        <a:ext cx="9216795" cy="1580884"/>
      </dsp:txXfrm>
    </dsp:sp>
    <dsp:sp modelId="{DB83588B-4923-4CD4-BDFB-72119617CCD5}">
      <dsp:nvSpPr>
        <dsp:cNvPr id="0" name=""/>
        <dsp:cNvSpPr/>
      </dsp:nvSpPr>
      <dsp:spPr>
        <a:xfrm>
          <a:off x="0" y="5446205"/>
          <a:ext cx="9387839" cy="546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41910" rIns="234696" bIns="41910" numCol="1" spcCol="1270" anchor="t" anchorCtr="0">
          <a:noAutofit/>
        </a:bodyPr>
        <a:lstStyle/>
        <a:p>
          <a:pPr marL="228600" lvl="1" indent="-228600" algn="l" defTabSz="1155700" rtl="0">
            <a:lnSpc>
              <a:spcPct val="90000"/>
            </a:lnSpc>
            <a:spcBef>
              <a:spcPct val="0"/>
            </a:spcBef>
            <a:spcAft>
              <a:spcPct val="20000"/>
            </a:spcAft>
            <a:buChar char="••"/>
          </a:pPr>
          <a:r>
            <a:rPr lang="en-US" sz="2600" b="1" i="0" kern="1200" smtClean="0"/>
            <a:t>int ferror(FILE *fp);</a:t>
          </a:r>
          <a:endParaRPr lang="en-US" sz="2600" kern="1200"/>
        </a:p>
      </dsp:txBody>
      <dsp:txXfrm>
        <a:off x="0" y="5446205"/>
        <a:ext cx="9387839" cy="5464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190031-F7D6-4C65-9A15-7E7E0BA647C5}">
      <dsp:nvSpPr>
        <dsp:cNvPr id="0" name=""/>
        <dsp:cNvSpPr/>
      </dsp:nvSpPr>
      <dsp:spPr>
        <a:xfrm>
          <a:off x="141286" y="1292287"/>
          <a:ext cx="8449056"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b" anchorCtr="0">
          <a:noAutofit/>
        </a:bodyPr>
        <a:lstStyle/>
        <a:p>
          <a:pPr lvl="0" algn="l" defTabSz="1600200" rtl="0">
            <a:lnSpc>
              <a:spcPct val="90000"/>
            </a:lnSpc>
            <a:spcBef>
              <a:spcPct val="0"/>
            </a:spcBef>
            <a:spcAft>
              <a:spcPct val="35000"/>
            </a:spcAft>
          </a:pPr>
          <a:r>
            <a:rPr lang="en-US" sz="3600" b="0" i="0" kern="1200" smtClean="0"/>
            <a:t>Hàm remove() xóa một tập tin đã cho </a:t>
          </a:r>
          <a:endParaRPr lang="en-US" sz="3600" kern="1200"/>
        </a:p>
      </dsp:txBody>
      <dsp:txXfrm>
        <a:off x="141286" y="1292287"/>
        <a:ext cx="8449056" cy="768095"/>
      </dsp:txXfrm>
    </dsp:sp>
    <dsp:sp modelId="{D84FC232-BDED-404D-A03B-BAEE2D5F8AFE}">
      <dsp:nvSpPr>
        <dsp:cNvPr id="0" name=""/>
        <dsp:cNvSpPr/>
      </dsp:nvSpPr>
      <dsp:spPr>
        <a:xfrm>
          <a:off x="141286"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0C0E10-A7D6-4AD7-BF14-DEA916690FF2}">
      <dsp:nvSpPr>
        <dsp:cNvPr id="0" name=""/>
        <dsp:cNvSpPr/>
      </dsp:nvSpPr>
      <dsp:spPr>
        <a:xfrm>
          <a:off x="1333542"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4A3C43-C4C9-4BD3-9EFE-976EA6E2DB3B}">
      <dsp:nvSpPr>
        <dsp:cNvPr id="0" name=""/>
        <dsp:cNvSpPr/>
      </dsp:nvSpPr>
      <dsp:spPr>
        <a:xfrm>
          <a:off x="2525798"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AC78A5-4C0E-4339-9C0D-F86045A5DECC}">
      <dsp:nvSpPr>
        <dsp:cNvPr id="0" name=""/>
        <dsp:cNvSpPr/>
      </dsp:nvSpPr>
      <dsp:spPr>
        <a:xfrm>
          <a:off x="3718054"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151B2-5CCA-42D0-857F-BD62999D8580}">
      <dsp:nvSpPr>
        <dsp:cNvPr id="0" name=""/>
        <dsp:cNvSpPr/>
      </dsp:nvSpPr>
      <dsp:spPr>
        <a:xfrm>
          <a:off x="4910309"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C693A3-DD29-42B4-A0F9-72F31F7E4E21}">
      <dsp:nvSpPr>
        <dsp:cNvPr id="0" name=""/>
        <dsp:cNvSpPr/>
      </dsp:nvSpPr>
      <dsp:spPr>
        <a:xfrm>
          <a:off x="6102565"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0F2FCA-5F2F-4858-9E6C-D3301A687394}">
      <dsp:nvSpPr>
        <dsp:cNvPr id="0" name=""/>
        <dsp:cNvSpPr/>
      </dsp:nvSpPr>
      <dsp:spPr>
        <a:xfrm>
          <a:off x="7294821" y="2060383"/>
          <a:ext cx="1126540" cy="187756"/>
        </a:xfrm>
        <a:prstGeom prst="parallelogram">
          <a:avLst>
            <a:gd name="adj" fmla="val 14084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F6559-EB01-4FA2-A247-FC18E3F14969}">
      <dsp:nvSpPr>
        <dsp:cNvPr id="0" name=""/>
        <dsp:cNvSpPr/>
      </dsp:nvSpPr>
      <dsp:spPr>
        <a:xfrm>
          <a:off x="141286" y="2368001"/>
          <a:ext cx="8449056" cy="768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b" anchorCtr="0">
          <a:noAutofit/>
        </a:bodyPr>
        <a:lstStyle/>
        <a:p>
          <a:pPr lvl="0" algn="l" defTabSz="1600200" rtl="0">
            <a:lnSpc>
              <a:spcPct val="90000"/>
            </a:lnSpc>
            <a:spcBef>
              <a:spcPct val="0"/>
            </a:spcBef>
            <a:spcAft>
              <a:spcPct val="35000"/>
            </a:spcAft>
          </a:pPr>
          <a:r>
            <a:rPr lang="en-US" sz="3600" b="0" i="0" kern="1200" smtClean="0"/>
            <a:t>Nguyên mẫu của hàm là:</a:t>
          </a:r>
          <a:endParaRPr lang="en-US" sz="3600" kern="1200"/>
        </a:p>
      </dsp:txBody>
      <dsp:txXfrm>
        <a:off x="141286" y="2368001"/>
        <a:ext cx="8449056" cy="768095"/>
      </dsp:txXfrm>
    </dsp:sp>
    <dsp:sp modelId="{CCE5D763-B5AA-4343-BCAA-0766E74267C3}">
      <dsp:nvSpPr>
        <dsp:cNvPr id="0" name=""/>
        <dsp:cNvSpPr/>
      </dsp:nvSpPr>
      <dsp:spPr>
        <a:xfrm>
          <a:off x="141286"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142D19-EB16-47F1-BA07-B0AD8F3AB28F}">
      <dsp:nvSpPr>
        <dsp:cNvPr id="0" name=""/>
        <dsp:cNvSpPr/>
      </dsp:nvSpPr>
      <dsp:spPr>
        <a:xfrm>
          <a:off x="1328848"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E58173-5A7D-45DC-9562-5567B18D4457}">
      <dsp:nvSpPr>
        <dsp:cNvPr id="0" name=""/>
        <dsp:cNvSpPr/>
      </dsp:nvSpPr>
      <dsp:spPr>
        <a:xfrm>
          <a:off x="2517349"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66D7B5-DB2B-4D9D-BBB4-B54A963E18B4}">
      <dsp:nvSpPr>
        <dsp:cNvPr id="0" name=""/>
        <dsp:cNvSpPr/>
      </dsp:nvSpPr>
      <dsp:spPr>
        <a:xfrm>
          <a:off x="3704911"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0DF03F-208C-4327-9901-8ED5C78B0801}">
      <dsp:nvSpPr>
        <dsp:cNvPr id="0" name=""/>
        <dsp:cNvSpPr/>
      </dsp:nvSpPr>
      <dsp:spPr>
        <a:xfrm>
          <a:off x="4893411"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6310B0-8984-4AB5-89FB-C8C618B14AAF}">
      <dsp:nvSpPr>
        <dsp:cNvPr id="0" name=""/>
        <dsp:cNvSpPr/>
      </dsp:nvSpPr>
      <dsp:spPr>
        <a:xfrm>
          <a:off x="6080973"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9D955-F8CA-4D43-BAB9-3A16C381E6A1}">
      <dsp:nvSpPr>
        <dsp:cNvPr id="0" name=""/>
        <dsp:cNvSpPr/>
      </dsp:nvSpPr>
      <dsp:spPr>
        <a:xfrm>
          <a:off x="7269473" y="3136097"/>
          <a:ext cx="1977079" cy="1564639"/>
        </a:xfrm>
        <a:prstGeom prst="chevron">
          <a:avLst>
            <a:gd name="adj" fmla="val 706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F55FC1-6F21-4AA5-AA11-CE1C00C25FD5}">
      <dsp:nvSpPr>
        <dsp:cNvPr id="0" name=""/>
        <dsp:cNvSpPr/>
      </dsp:nvSpPr>
      <dsp:spPr>
        <a:xfrm>
          <a:off x="141286" y="3292561"/>
          <a:ext cx="8558893" cy="1251712"/>
        </a:xfrm>
        <a:prstGeom prst="re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600200" rtl="0">
            <a:lnSpc>
              <a:spcPct val="90000"/>
            </a:lnSpc>
            <a:spcBef>
              <a:spcPct val="0"/>
            </a:spcBef>
            <a:spcAft>
              <a:spcPct val="35000"/>
            </a:spcAft>
          </a:pPr>
          <a:r>
            <a:rPr lang="en-US" sz="3600" b="1" i="0" kern="1200" dirty="0" err="1" smtClean="0"/>
            <a:t>int</a:t>
          </a:r>
          <a:r>
            <a:rPr lang="en-US" sz="3600" b="1" i="0" kern="1200" dirty="0" smtClean="0"/>
            <a:t> remove(char *filename);</a:t>
          </a:r>
          <a:endParaRPr lang="en-US" sz="3600" kern="1200" dirty="0"/>
        </a:p>
      </dsp:txBody>
      <dsp:txXfrm>
        <a:off x="141286" y="3292561"/>
        <a:ext cx="8558893" cy="12517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A35E20-C36B-4660-B6B3-999E202DFA02}">
      <dsp:nvSpPr>
        <dsp:cNvPr id="0" name=""/>
        <dsp:cNvSpPr/>
      </dsp:nvSpPr>
      <dsp:spPr>
        <a:xfrm>
          <a:off x="0" y="3787"/>
          <a:ext cx="9387839" cy="296946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l" defTabSz="1600200" rtl="0">
            <a:lnSpc>
              <a:spcPct val="150000"/>
            </a:lnSpc>
            <a:spcBef>
              <a:spcPct val="0"/>
            </a:spcBef>
            <a:spcAft>
              <a:spcPct val="35000"/>
            </a:spcAft>
          </a:pPr>
          <a:r>
            <a:rPr lang="vi-VN" sz="3600" b="0" i="0" kern="1200" dirty="0" smtClean="0"/>
            <a:t>Mỗi khi một chương trình C bắt đầu thực thi dưới DOS, hệ điều hành sẽ tự động mở 5 stream đặc biệt:</a:t>
          </a:r>
          <a:endParaRPr lang="en-US" sz="3600" kern="1200" dirty="0"/>
        </a:p>
      </dsp:txBody>
      <dsp:txXfrm>
        <a:off x="144957" y="148744"/>
        <a:ext cx="9097925" cy="2679546"/>
      </dsp:txXfrm>
    </dsp:sp>
    <dsp:sp modelId="{E0D5B889-3688-423A-A599-B2905DC0D4D4}">
      <dsp:nvSpPr>
        <dsp:cNvPr id="0" name=""/>
        <dsp:cNvSpPr/>
      </dsp:nvSpPr>
      <dsp:spPr>
        <a:xfrm>
          <a:off x="0" y="2973247"/>
          <a:ext cx="9387839" cy="30159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59690" rIns="334264" bIns="59690" numCol="1" spcCol="1270" anchor="t" anchorCtr="0">
          <a:noAutofit/>
        </a:bodyPr>
        <a:lstStyle/>
        <a:p>
          <a:pPr marL="285750" lvl="1" indent="-285750" algn="l" defTabSz="1644650" rtl="0">
            <a:lnSpc>
              <a:spcPct val="90000"/>
            </a:lnSpc>
            <a:spcBef>
              <a:spcPct val="0"/>
            </a:spcBef>
            <a:spcAft>
              <a:spcPct val="20000"/>
            </a:spcAft>
            <a:buChar char="••"/>
          </a:pPr>
          <a:r>
            <a:rPr lang="vi-VN" sz="3700" b="0" i="0" kern="1200" dirty="0" smtClean="0"/>
            <a:t>Nhập chuẩn (stdin) </a:t>
          </a:r>
          <a:endParaRPr lang="en-US" sz="3700" kern="1200" dirty="0"/>
        </a:p>
        <a:p>
          <a:pPr marL="285750" lvl="1" indent="-285750" algn="l" defTabSz="1644650" rtl="0">
            <a:lnSpc>
              <a:spcPct val="90000"/>
            </a:lnSpc>
            <a:spcBef>
              <a:spcPct val="0"/>
            </a:spcBef>
            <a:spcAft>
              <a:spcPct val="20000"/>
            </a:spcAft>
            <a:buChar char="••"/>
          </a:pPr>
          <a:r>
            <a:rPr lang="vi-VN" sz="3700" b="0" i="0" kern="1200" smtClean="0"/>
            <a:t>Xuất chuẩn (stdout)</a:t>
          </a:r>
          <a:endParaRPr lang="en-US" sz="3700" kern="1200"/>
        </a:p>
        <a:p>
          <a:pPr marL="285750" lvl="1" indent="-285750" algn="l" defTabSz="1644650" rtl="0">
            <a:lnSpc>
              <a:spcPct val="90000"/>
            </a:lnSpc>
            <a:spcBef>
              <a:spcPct val="0"/>
            </a:spcBef>
            <a:spcAft>
              <a:spcPct val="20000"/>
            </a:spcAft>
            <a:buChar char="••"/>
          </a:pPr>
          <a:r>
            <a:rPr lang="vi-VN" sz="3700" b="0" i="0" kern="1200" dirty="0" smtClean="0"/>
            <a:t>Lỗi chuẩn (stderr)</a:t>
          </a:r>
          <a:endParaRPr lang="en-US" sz="3700" kern="1200" dirty="0"/>
        </a:p>
        <a:p>
          <a:pPr marL="285750" lvl="1" indent="-285750" algn="l" defTabSz="1644650" rtl="0">
            <a:lnSpc>
              <a:spcPct val="90000"/>
            </a:lnSpc>
            <a:spcBef>
              <a:spcPct val="0"/>
            </a:spcBef>
            <a:spcAft>
              <a:spcPct val="20000"/>
            </a:spcAft>
            <a:buChar char="••"/>
          </a:pPr>
          <a:r>
            <a:rPr lang="vi-VN" sz="3700" b="0" i="0" kern="1200" smtClean="0"/>
            <a:t>Máy in chuẩn (stdprn) </a:t>
          </a:r>
          <a:endParaRPr lang="en-US" sz="3700" kern="1200"/>
        </a:p>
        <a:p>
          <a:pPr marL="285750" lvl="1" indent="-285750" algn="l" defTabSz="1644650" rtl="0">
            <a:lnSpc>
              <a:spcPct val="90000"/>
            </a:lnSpc>
            <a:spcBef>
              <a:spcPct val="0"/>
            </a:spcBef>
            <a:spcAft>
              <a:spcPct val="20000"/>
            </a:spcAft>
            <a:buChar char="••"/>
          </a:pPr>
          <a:r>
            <a:rPr lang="vi-VN" sz="3700" b="0" i="0" kern="1200" dirty="0" smtClean="0"/>
            <a:t>Thiết bị phụ trợ chuẩn (stdaux)</a:t>
          </a:r>
          <a:endParaRPr lang="en-US" sz="3700" kern="1200" dirty="0"/>
        </a:p>
      </dsp:txBody>
      <dsp:txXfrm>
        <a:off x="0" y="2973247"/>
        <a:ext cx="9387839" cy="30159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F2AC11-8596-4103-AE5E-A35DF5D11194}">
      <dsp:nvSpPr>
        <dsp:cNvPr id="0" name=""/>
        <dsp:cNvSpPr/>
      </dsp:nvSpPr>
      <dsp:spPr>
        <a:xfrm>
          <a:off x="0" y="391732"/>
          <a:ext cx="9387839" cy="111969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vi-VN" sz="2900" b="0" i="0" kern="1200" smtClean="0"/>
            <a:t>Một con trỏ được duy trì trong cấu trúc FILE để lần theo vị trí nơi mà các thao tác nhập/xuất đang diễn ra</a:t>
          </a:r>
          <a:endParaRPr lang="en-US" sz="2900" kern="1200"/>
        </a:p>
      </dsp:txBody>
      <dsp:txXfrm>
        <a:off x="54659" y="446391"/>
        <a:ext cx="9278521" cy="1010372"/>
      </dsp:txXfrm>
    </dsp:sp>
    <dsp:sp modelId="{770498AE-AA32-48D7-9278-17B417816C72}">
      <dsp:nvSpPr>
        <dsp:cNvPr id="0" name=""/>
        <dsp:cNvSpPr/>
      </dsp:nvSpPr>
      <dsp:spPr>
        <a:xfrm>
          <a:off x="0" y="1594942"/>
          <a:ext cx="9387839" cy="1119690"/>
        </a:xfrm>
        <a:prstGeom prst="roundRect">
          <a:avLst/>
        </a:prstGeom>
        <a:solidFill>
          <a:schemeClr val="accent5">
            <a:hueOff val="-2451115"/>
            <a:satOff val="-3409"/>
            <a:lumOff val="-130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vi-VN" sz="2900" b="0" i="0" kern="1200" smtClean="0"/>
            <a:t>Mỗi khi một ký tự được đọc từ hay ghi vào một stream, con trỏ kích hoạt hiện hành (gọi là curp) được tăng lên</a:t>
          </a:r>
          <a:endParaRPr lang="en-US" sz="2900" kern="1200"/>
        </a:p>
      </dsp:txBody>
      <dsp:txXfrm>
        <a:off x="54659" y="1649601"/>
        <a:ext cx="9278521" cy="1010372"/>
      </dsp:txXfrm>
    </dsp:sp>
    <dsp:sp modelId="{21693B40-32FE-4BAE-85C2-01085C7E8BC6}">
      <dsp:nvSpPr>
        <dsp:cNvPr id="0" name=""/>
        <dsp:cNvSpPr/>
      </dsp:nvSpPr>
      <dsp:spPr>
        <a:xfrm>
          <a:off x="0" y="2798152"/>
          <a:ext cx="9387839" cy="1119690"/>
        </a:xfrm>
        <a:prstGeom prst="roundRect">
          <a:avLst/>
        </a:prstGeom>
        <a:solidFill>
          <a:schemeClr val="accent5">
            <a:hueOff val="-4902230"/>
            <a:satOff val="-6819"/>
            <a:lumOff val="-26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vi-VN" sz="2900" b="0" i="0" kern="1200" dirty="0" smtClean="0"/>
            <a:t>Vị trí hiện hành của con trỏ này có thể được tìm thấy bằng sự trợ giúp của hàm ftell().</a:t>
          </a:r>
          <a:endParaRPr lang="en-US" sz="2900" kern="1200" dirty="0"/>
        </a:p>
      </dsp:txBody>
      <dsp:txXfrm>
        <a:off x="54659" y="2852811"/>
        <a:ext cx="9278521" cy="1010372"/>
      </dsp:txXfrm>
    </dsp:sp>
    <dsp:sp modelId="{2A5D8282-AF4D-45A3-997A-4C85E0A6B8F5}">
      <dsp:nvSpPr>
        <dsp:cNvPr id="0" name=""/>
        <dsp:cNvSpPr/>
      </dsp:nvSpPr>
      <dsp:spPr>
        <a:xfrm>
          <a:off x="0" y="4001362"/>
          <a:ext cx="9387839" cy="1119690"/>
        </a:xfrm>
        <a:prstGeom prst="roundRect">
          <a:avLst/>
        </a:prstGeom>
        <a:solidFill>
          <a:schemeClr val="accent5">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l" defTabSz="1289050" rtl="0">
            <a:lnSpc>
              <a:spcPct val="90000"/>
            </a:lnSpc>
            <a:spcBef>
              <a:spcPct val="0"/>
            </a:spcBef>
            <a:spcAft>
              <a:spcPct val="35000"/>
            </a:spcAft>
          </a:pPr>
          <a:r>
            <a:rPr lang="en-US" sz="2900" b="0" i="0" kern="1200" smtClean="0"/>
            <a:t>Nguyên mẫu của hàm là: </a:t>
          </a:r>
          <a:endParaRPr lang="en-US" sz="2900" kern="1200"/>
        </a:p>
      </dsp:txBody>
      <dsp:txXfrm>
        <a:off x="54659" y="4056021"/>
        <a:ext cx="9278521" cy="1010372"/>
      </dsp:txXfrm>
    </dsp:sp>
    <dsp:sp modelId="{3E8B618E-3EE5-4C0D-AA3F-AAEB6A0A00CE}">
      <dsp:nvSpPr>
        <dsp:cNvPr id="0" name=""/>
        <dsp:cNvSpPr/>
      </dsp:nvSpPr>
      <dsp:spPr>
        <a:xfrm>
          <a:off x="0" y="5121052"/>
          <a:ext cx="9387839" cy="48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064" tIns="36830" rIns="206248" bIns="36830" numCol="1" spcCol="1270" anchor="t" anchorCtr="0">
          <a:noAutofit/>
        </a:bodyPr>
        <a:lstStyle/>
        <a:p>
          <a:pPr marL="228600" lvl="1" indent="-228600" algn="l" defTabSz="1022350" rtl="0">
            <a:lnSpc>
              <a:spcPct val="90000"/>
            </a:lnSpc>
            <a:spcBef>
              <a:spcPct val="0"/>
            </a:spcBef>
            <a:spcAft>
              <a:spcPct val="20000"/>
            </a:spcAft>
            <a:buChar char="••"/>
          </a:pPr>
          <a:r>
            <a:rPr lang="en-US" sz="2300" b="1" i="0" kern="1200" smtClean="0"/>
            <a:t>long int ftell(FILE *fp);</a:t>
          </a:r>
          <a:endParaRPr lang="en-US" sz="2300" kern="1200"/>
        </a:p>
      </dsp:txBody>
      <dsp:txXfrm>
        <a:off x="0" y="5121052"/>
        <a:ext cx="9387839" cy="480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1358FE-6CD0-4A34-A9D8-F3E4CC004DCD}">
      <dsp:nvSpPr>
        <dsp:cNvPr id="0" name=""/>
        <dsp:cNvSpPr/>
      </dsp:nvSpPr>
      <dsp:spPr>
        <a:xfrm>
          <a:off x="0" y="264787"/>
          <a:ext cx="9387839" cy="73359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vi-VN" sz="1900" b="0" i="0" kern="1200" smtClean="0"/>
            <a:t>Tất cả các thao tác nhập/xuất được thực hiện bằng cách sử dụng các hàm trong thư viện chuẩn của C</a:t>
          </a:r>
          <a:endParaRPr lang="en-US" sz="1900" kern="1200"/>
        </a:p>
      </dsp:txBody>
      <dsp:txXfrm>
        <a:off x="35811" y="300598"/>
        <a:ext cx="9316217" cy="661968"/>
      </dsp:txXfrm>
    </dsp:sp>
    <dsp:sp modelId="{A08DB4FC-3847-4425-8EE1-2FB621F6B0DB}">
      <dsp:nvSpPr>
        <dsp:cNvPr id="0" name=""/>
        <dsp:cNvSpPr/>
      </dsp:nvSpPr>
      <dsp:spPr>
        <a:xfrm>
          <a:off x="0" y="1053097"/>
          <a:ext cx="9387839" cy="733590"/>
        </a:xfrm>
        <a:prstGeom prst="roundRect">
          <a:avLst/>
        </a:prstGeom>
        <a:solidFill>
          <a:schemeClr val="accent3">
            <a:hueOff val="451767"/>
            <a:satOff val="16667"/>
            <a:lumOff val="-2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0" i="0" kern="1200" smtClean="0"/>
            <a:t>Có hai kiểu stream – stream </a:t>
          </a:r>
          <a:r>
            <a:rPr lang="en-US" sz="1900" b="1" i="0" kern="1200" smtClean="0"/>
            <a:t>văn bản </a:t>
          </a:r>
          <a:r>
            <a:rPr lang="en-US" sz="1900" b="0" i="0" kern="1200" smtClean="0"/>
            <a:t>và stream </a:t>
          </a:r>
          <a:r>
            <a:rPr lang="en-US" sz="1900" b="1" i="0" kern="1200" smtClean="0"/>
            <a:t>nhị phân</a:t>
          </a:r>
          <a:r>
            <a:rPr lang="en-US" sz="1900" b="0" i="0" kern="1200" smtClean="0"/>
            <a:t>.</a:t>
          </a:r>
          <a:endParaRPr lang="en-US" sz="1900" kern="1200"/>
        </a:p>
      </dsp:txBody>
      <dsp:txXfrm>
        <a:off x="35811" y="1088908"/>
        <a:ext cx="9316217" cy="661968"/>
      </dsp:txXfrm>
    </dsp:sp>
    <dsp:sp modelId="{71253537-BD09-4409-95C6-9A9309E6BA4B}">
      <dsp:nvSpPr>
        <dsp:cNvPr id="0" name=""/>
        <dsp:cNvSpPr/>
      </dsp:nvSpPr>
      <dsp:spPr>
        <a:xfrm>
          <a:off x="0" y="1841407"/>
          <a:ext cx="9387839" cy="733590"/>
        </a:xfrm>
        <a:prstGeom prst="roundRect">
          <a:avLst/>
        </a:prstGeom>
        <a:solidFill>
          <a:schemeClr val="accent3">
            <a:hueOff val="903533"/>
            <a:satOff val="33333"/>
            <a:lumOff val="-4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0" i="0" kern="1200" smtClean="0"/>
            <a:t>Một tập tin có thể là bất cứ gì từ một tập tin trên đĩa đến một thiết bị đầu cuối hay một máy in</a:t>
          </a:r>
          <a:endParaRPr lang="en-US" sz="1900" kern="1200"/>
        </a:p>
      </dsp:txBody>
      <dsp:txXfrm>
        <a:off x="35811" y="1877218"/>
        <a:ext cx="9316217" cy="661968"/>
      </dsp:txXfrm>
    </dsp:sp>
    <dsp:sp modelId="{77068170-B56C-4D6E-868C-09AE4FBE4606}">
      <dsp:nvSpPr>
        <dsp:cNvPr id="0" name=""/>
        <dsp:cNvSpPr/>
      </dsp:nvSpPr>
      <dsp:spPr>
        <a:xfrm>
          <a:off x="0" y="2629717"/>
          <a:ext cx="9387839" cy="733590"/>
        </a:xfrm>
        <a:prstGeom prst="roundRect">
          <a:avLst/>
        </a:prstGeom>
        <a:solidFill>
          <a:schemeClr val="accent3">
            <a:hueOff val="1355300"/>
            <a:satOff val="50000"/>
            <a:lumOff val="-7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en-US" sz="1900" b="0" i="0" kern="1200" smtClean="0"/>
            <a:t>Một con trỏ tập tin là một con trỏ trỏ đến cấu trúc... </a:t>
          </a:r>
          <a:endParaRPr lang="en-US" sz="1900" kern="1200"/>
        </a:p>
      </dsp:txBody>
      <dsp:txXfrm>
        <a:off x="35811" y="2665528"/>
        <a:ext cx="9316217" cy="661968"/>
      </dsp:txXfrm>
    </dsp:sp>
    <dsp:sp modelId="{FDBD7AD1-809B-43C0-BCE7-D09115B46EC2}">
      <dsp:nvSpPr>
        <dsp:cNvPr id="0" name=""/>
        <dsp:cNvSpPr/>
      </dsp:nvSpPr>
      <dsp:spPr>
        <a:xfrm>
          <a:off x="0" y="3418027"/>
          <a:ext cx="9387839" cy="733590"/>
        </a:xfrm>
        <a:prstGeom prst="roundRect">
          <a:avLst/>
        </a:prstGeom>
        <a:solidFill>
          <a:schemeClr val="accent3">
            <a:hueOff val="1807066"/>
            <a:satOff val="66667"/>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vi-VN" sz="1900" b="0" i="0" kern="1200" smtClean="0"/>
            <a:t>Các hàm sử lý tập tin như đọc,ghi,đóng, mở, đặt lại vị trí con trỏ... </a:t>
          </a:r>
          <a:endParaRPr lang="en-US" sz="1900" kern="1200"/>
        </a:p>
      </dsp:txBody>
      <dsp:txXfrm>
        <a:off x="35811" y="3453838"/>
        <a:ext cx="9316217" cy="661968"/>
      </dsp:txXfrm>
    </dsp:sp>
    <dsp:sp modelId="{E4C94407-34FF-42C2-BB81-B5C8326E61DF}">
      <dsp:nvSpPr>
        <dsp:cNvPr id="0" name=""/>
        <dsp:cNvSpPr/>
      </dsp:nvSpPr>
      <dsp:spPr>
        <a:xfrm>
          <a:off x="0" y="4206337"/>
          <a:ext cx="9387839" cy="733590"/>
        </a:xfrm>
        <a:prstGeom prst="roundRect">
          <a:avLst/>
        </a:prstGeom>
        <a:solidFill>
          <a:schemeClr val="accent3">
            <a:hueOff val="2258833"/>
            <a:satOff val="83333"/>
            <a:lumOff val="-1225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vi-VN" sz="1900" b="0" i="0" kern="1200" smtClean="0"/>
            <a:t>Các hàm thư viên </a:t>
          </a:r>
          <a:r>
            <a:rPr lang="vi-VN" sz="1900" b="1" i="0" kern="1200" smtClean="0"/>
            <a:t>fread() </a:t>
          </a:r>
          <a:r>
            <a:rPr lang="vi-VN" sz="1900" b="0" i="0" kern="1200" smtClean="0"/>
            <a:t>và </a:t>
          </a:r>
          <a:r>
            <a:rPr lang="vi-VN" sz="1900" b="1" i="0" kern="1200" smtClean="0"/>
            <a:t>fwrite() </a:t>
          </a:r>
          <a:r>
            <a:rPr lang="vi-VN" sz="1900" b="0" i="0" kern="1200" smtClean="0"/>
            <a:t>được dùng để đọc và ghi toàn bộ khối dữ liệu vào tập tin </a:t>
          </a:r>
          <a:endParaRPr lang="en-US" sz="1900" kern="1200"/>
        </a:p>
      </dsp:txBody>
      <dsp:txXfrm>
        <a:off x="35811" y="4242148"/>
        <a:ext cx="9316217" cy="661968"/>
      </dsp:txXfrm>
    </dsp:sp>
    <dsp:sp modelId="{61A5428F-B631-4CA8-8A08-064153A189CA}">
      <dsp:nvSpPr>
        <dsp:cNvPr id="0" name=""/>
        <dsp:cNvSpPr/>
      </dsp:nvSpPr>
      <dsp:spPr>
        <a:xfrm>
          <a:off x="0" y="4994647"/>
          <a:ext cx="9387839" cy="733590"/>
        </a:xfrm>
        <a:prstGeom prst="roundRect">
          <a:avLst/>
        </a:prstGeom>
        <a:solidFill>
          <a:schemeClr val="accent3">
            <a:hueOff val="2710599"/>
            <a:satOff val="100000"/>
            <a:lumOff val="-147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rtl="0">
            <a:lnSpc>
              <a:spcPct val="90000"/>
            </a:lnSpc>
            <a:spcBef>
              <a:spcPct val="0"/>
            </a:spcBef>
            <a:spcAft>
              <a:spcPct val="35000"/>
            </a:spcAft>
          </a:pPr>
          <a:r>
            <a:rPr lang="vi-VN" sz="1900" b="0" i="0" kern="1200" smtClean="0"/>
            <a:t>Hệ thống nhập xuất có vùng đệm cũng bao gồm hai hàm </a:t>
          </a:r>
          <a:r>
            <a:rPr lang="vi-VN" sz="1900" b="1" i="0" kern="1200" smtClean="0"/>
            <a:t>fprintf() </a:t>
          </a:r>
          <a:r>
            <a:rPr lang="vi-VN" sz="1900" b="0" i="0" kern="1200" smtClean="0"/>
            <a:t>và </a:t>
          </a:r>
          <a:r>
            <a:rPr lang="vi-VN" sz="1900" b="1" i="0" kern="1200" smtClean="0"/>
            <a:t>fscanf()</a:t>
          </a:r>
          <a:r>
            <a:rPr lang="vi-VN" sz="1900" b="0" i="0" kern="1200" smtClean="0"/>
            <a:t>, hai hàm này tương tự như hàm </a:t>
          </a:r>
          <a:r>
            <a:rPr lang="vi-VN" sz="1900" b="1" i="0" kern="1200" smtClean="0"/>
            <a:t>printf() </a:t>
          </a:r>
          <a:r>
            <a:rPr lang="vi-VN" sz="1900" b="0" i="0" kern="1200" smtClean="0"/>
            <a:t>và </a:t>
          </a:r>
          <a:r>
            <a:rPr lang="vi-VN" sz="1900" b="1" i="0" kern="1200" smtClean="0"/>
            <a:t>scanf()</a:t>
          </a:r>
          <a:r>
            <a:rPr lang="vi-VN" sz="1900" b="0" i="0" kern="1200" smtClean="0"/>
            <a:t>, ngoại trừ chúng thao tác trên tập tin</a:t>
          </a:r>
          <a:endParaRPr lang="en-US" sz="1900" kern="1200"/>
        </a:p>
      </dsp:txBody>
      <dsp:txXfrm>
        <a:off x="35811" y="5030458"/>
        <a:ext cx="9316217" cy="66196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170634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82" name="Shape 82"/>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8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1209675" y="685800"/>
            <a:ext cx="443865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202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257300" y="1272010"/>
            <a:ext cx="7543800" cy="2705947"/>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 name="Shape 13"/>
          <p:cNvSpPr txBox="1">
            <a:spLocks noGrp="1"/>
          </p:cNvSpPr>
          <p:nvPr>
            <p:ph type="subTitle" idx="1"/>
          </p:nvPr>
        </p:nvSpPr>
        <p:spPr>
          <a:xfrm>
            <a:off x="1257300" y="4082309"/>
            <a:ext cx="7543800" cy="1876529"/>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mn-lt"/>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lang="en-US"/>
          </a:p>
        </p:txBody>
      </p:sp>
      <p:sp>
        <p:nvSpPr>
          <p:cNvPr id="15" name="Shape 15"/>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mj-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lang="en-US"/>
          </a:p>
        </p:txBody>
      </p:sp>
      <p:sp>
        <p:nvSpPr>
          <p:cNvPr id="16" name="Shape 16"/>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lvl1pPr>
              <a:defRPr>
                <a:latin typeface="+mj-lt"/>
              </a:defRPr>
            </a:lvl1pPr>
          </a:lstStyle>
          <a:p>
            <a:pPr algn="r">
              <a:buSzPct val="25000"/>
            </a:pPr>
            <a:fld id="{00000000-1234-1234-1234-123412341234}" type="slidenum">
              <a:rPr lang="en-US" sz="1200" smtClean="0">
                <a:solidFill>
                  <a:srgbClr val="888888"/>
                </a:solidFill>
                <a:ea typeface="Calibri"/>
                <a:cs typeface="Calibri"/>
                <a:sym typeface="Calibri"/>
              </a:rPr>
              <a:pPr algn="r">
                <a:buSzPct val="25000"/>
              </a:pPr>
              <a:t>‹#›</a:t>
            </a:fld>
            <a:endParaRPr lang="en-US" sz="1200">
              <a:solidFill>
                <a:srgbClr val="888888"/>
              </a:solidFill>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19101" y="0"/>
            <a:ext cx="9387839" cy="82042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000" b="1" i="0" u="none" strike="noStrike" cap="none">
                <a:solidFill>
                  <a:srgbClr val="832C8B"/>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body" idx="1"/>
          </p:nvPr>
        </p:nvSpPr>
        <p:spPr>
          <a:xfrm>
            <a:off x="419100" y="1007534"/>
            <a:ext cx="9387840" cy="5993025"/>
          </a:xfrm>
          <a:prstGeom prst="rect">
            <a:avLst/>
          </a:prstGeom>
          <a:noFill/>
          <a:ln>
            <a:noFill/>
          </a:ln>
        </p:spPr>
        <p:txBody>
          <a:bodyPr lIns="91425" tIns="91425" rIns="91425" bIns="91425" anchor="t" anchorCtr="0"/>
          <a:lstStyle>
            <a:lvl1pPr marL="520700" marR="0" lvl="0" indent="-342900" algn="l" rtl="0">
              <a:lnSpc>
                <a:spcPct val="90000"/>
              </a:lnSpc>
              <a:spcBef>
                <a:spcPts val="1000"/>
              </a:spcBef>
              <a:buClr>
                <a:schemeClr val="dk1"/>
              </a:buClr>
              <a:buSzPct val="100000"/>
              <a:buFont typeface="Wingdings" panose="05000000000000000000" pitchFamily="2" charset="2"/>
              <a:buChar char="§"/>
              <a:defRPr sz="2400" b="0" i="0" u="none" strike="noStrike" cap="none">
                <a:solidFill>
                  <a:schemeClr val="dk1"/>
                </a:solidFill>
                <a:latin typeface="+mn-lt"/>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3415664" y="7322608"/>
            <a:ext cx="3394710" cy="413808"/>
          </a:xfrm>
          <a:prstGeom prst="rect">
            <a:avLst/>
          </a:prstGeom>
          <a:noFill/>
          <a:ln>
            <a:noFill/>
          </a:ln>
        </p:spPr>
        <p:txBody>
          <a:bodyPr lIns="91425" tIns="91425" rIns="91425" bIns="91425" anchor="ctr" anchorCtr="0"/>
          <a:lstStyle>
            <a:lvl1pPr marL="0" marR="0" lvl="0" indent="0" algn="ctr" rtl="0">
              <a:spcBef>
                <a:spcPts val="0"/>
              </a:spcBef>
              <a:buNone/>
              <a:defRPr sz="1400" b="0" i="0" u="none" strike="noStrike" cap="none">
                <a:solidFill>
                  <a:srgbClr val="888888"/>
                </a:solidFill>
                <a:latin typeface="+mn-lt"/>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lang="en-US"/>
          </a:p>
        </p:txBody>
      </p:sp>
      <p:sp>
        <p:nvSpPr>
          <p:cNvPr id="22" name="Shape 22"/>
          <p:cNvSpPr txBox="1">
            <a:spLocks noGrp="1"/>
          </p:cNvSpPr>
          <p:nvPr>
            <p:ph type="sldNum" idx="12"/>
          </p:nvPr>
        </p:nvSpPr>
        <p:spPr>
          <a:xfrm>
            <a:off x="9356407" y="7322609"/>
            <a:ext cx="701993" cy="413808"/>
          </a:xfrm>
          <a:prstGeom prst="rect">
            <a:avLst/>
          </a:prstGeom>
          <a:noFill/>
          <a:ln>
            <a:noFill/>
          </a:ln>
        </p:spPr>
        <p:txBody>
          <a:bodyPr lIns="91425" tIns="45700" rIns="91425" bIns="45700" anchor="ctr" anchorCtr="0">
            <a:noAutofit/>
          </a:bodyPr>
          <a:lstStyle>
            <a:lvl1pPr algn="ctr">
              <a:defRPr sz="1800">
                <a:solidFill>
                  <a:schemeClr val="bg1"/>
                </a:solidFill>
                <a:latin typeface="+mn-lt"/>
              </a:defRPr>
            </a:lvl1pPr>
          </a:lstStyle>
          <a:p>
            <a:pPr>
              <a:buSzPct val="25000"/>
            </a:pPr>
            <a:fld id="{00000000-1234-1234-1234-123412341234}" type="slidenum">
              <a:rPr lang="en-US" smtClean="0">
                <a:ea typeface="Calibri"/>
                <a:cs typeface="Calibri"/>
                <a:sym typeface="Calibri"/>
              </a:rPr>
              <a:pPr>
                <a:buSzPct val="25000"/>
              </a:pPr>
              <a:t>‹#›</a:t>
            </a:fld>
            <a:endParaRPr lang="en-US">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86277" y="1937704"/>
            <a:ext cx="8675369" cy="3233102"/>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body" idx="1"/>
          </p:nvPr>
        </p:nvSpPr>
        <p:spPr>
          <a:xfrm>
            <a:off x="686277" y="5201391"/>
            <a:ext cx="8675369" cy="1700212"/>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mn-lt"/>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28" name="Shape 28"/>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mj-lt"/>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7" name="Shape 47"/>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49" name="Shape 49"/>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53" name="Shape 53"/>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92824" y="518161"/>
            <a:ext cx="3244096" cy="1813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6" name="Shape 56"/>
          <p:cNvSpPr txBox="1">
            <a:spLocks noGrp="1"/>
          </p:cNvSpPr>
          <p:nvPr>
            <p:ph type="body" idx="1"/>
          </p:nvPr>
        </p:nvSpPr>
        <p:spPr>
          <a:xfrm>
            <a:off x="4276130" y="1119081"/>
            <a:ext cx="5092064" cy="5523441"/>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692824" y="2331720"/>
            <a:ext cx="3244096" cy="43198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60" name="Shape 60"/>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692824" y="518161"/>
            <a:ext cx="3244096" cy="181355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a:spLocks noGrp="1"/>
          </p:cNvSpPr>
          <p:nvPr>
            <p:ph type="pic" idx="2"/>
          </p:nvPr>
        </p:nvSpPr>
        <p:spPr>
          <a:xfrm>
            <a:off x="4276130" y="1119081"/>
            <a:ext cx="5092064" cy="5523441"/>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692824" y="2331720"/>
            <a:ext cx="3244096" cy="4319800"/>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67" name="Shape 67"/>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rot="5400000">
            <a:off x="2563442" y="197117"/>
            <a:ext cx="4931516" cy="867536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73" name="Shape 73"/>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4989089" y="2622762"/>
            <a:ext cx="6586750" cy="216884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body" idx="1"/>
          </p:nvPr>
        </p:nvSpPr>
        <p:spPr>
          <a:xfrm rot="5400000">
            <a:off x="588539" y="516786"/>
            <a:ext cx="6586750" cy="6380797"/>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79" name="Shape 79"/>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alphaModFix/>
          </a:blip>
          <a:stretch>
            <a:fillRect l="-999" r="-999"/>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91516" y="413808"/>
            <a:ext cx="8675369" cy="1502304"/>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91516" y="2069042"/>
            <a:ext cx="8675369" cy="4931516"/>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691516" y="7203864"/>
            <a:ext cx="2263139" cy="413808"/>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3331845" y="7203864"/>
            <a:ext cx="3394710" cy="413808"/>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r>
              <a:rPr lang="en-US" smtClean="0"/>
              <a:t>Logic Building and Elementary Programming</a:t>
            </a:r>
            <a:endParaRPr/>
          </a:p>
        </p:txBody>
      </p:sp>
      <p:sp>
        <p:nvSpPr>
          <p:cNvPr id="10" name="Shape 10"/>
          <p:cNvSpPr txBox="1">
            <a:spLocks noGrp="1"/>
          </p:cNvSpPr>
          <p:nvPr>
            <p:ph type="sldNum" idx="12"/>
          </p:nvPr>
        </p:nvSpPr>
        <p:spPr>
          <a:xfrm>
            <a:off x="7103746" y="7203864"/>
            <a:ext cx="2263139" cy="413808"/>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timing>
    <p:tnLst>
      <p:par>
        <p:cTn id="1" dur="indefinite" restart="never" nodeType="tmRoot"/>
      </p:par>
    </p:tnLst>
  </p:timing>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0" y="-17565"/>
            <a:ext cx="10203981" cy="7787548"/>
          </a:xfrm>
          <a:prstGeom prst="rect">
            <a:avLst/>
          </a:prstGeom>
          <a:noFill/>
          <a:ln>
            <a:noFill/>
          </a:ln>
        </p:spPr>
      </p:pic>
      <p:sp>
        <p:nvSpPr>
          <p:cNvPr id="85" name="Shape 85"/>
          <p:cNvSpPr/>
          <p:nvPr/>
        </p:nvSpPr>
        <p:spPr>
          <a:xfrm>
            <a:off x="381246" y="2538168"/>
            <a:ext cx="9271574" cy="152026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4400" b="1" i="0" u="none" strike="noStrike" cap="none" dirty="0">
                <a:solidFill>
                  <a:schemeClr val="lt1"/>
                </a:solidFill>
                <a:sym typeface="Arial"/>
              </a:rPr>
              <a:t>BÀI </a:t>
            </a:r>
            <a:r>
              <a:rPr lang="en-US" sz="4400" b="1" dirty="0" smtClean="0">
                <a:solidFill>
                  <a:schemeClr val="lt1"/>
                </a:solidFill>
              </a:rPr>
              <a:t>12</a:t>
            </a:r>
            <a:r>
              <a:rPr lang="en-US" sz="4400" b="1" i="0" u="none" strike="noStrike" cap="none" dirty="0" smtClean="0">
                <a:solidFill>
                  <a:schemeClr val="lt1"/>
                </a:solidFill>
                <a:sym typeface="Arial"/>
              </a:rPr>
              <a:t>:</a:t>
            </a:r>
          </a:p>
          <a:p>
            <a:pPr marL="0" marR="0" lvl="0" indent="0" algn="ctr" rtl="0">
              <a:spcBef>
                <a:spcPts val="0"/>
              </a:spcBef>
              <a:buSzPct val="25000"/>
              <a:buNone/>
            </a:pPr>
            <a:r>
              <a:rPr lang="en-US" sz="4400" b="1" i="0" u="none" strike="noStrike" cap="none" dirty="0" smtClean="0">
                <a:solidFill>
                  <a:schemeClr val="lt1"/>
                </a:solidFill>
                <a:sym typeface="Arial"/>
              </a:rPr>
              <a:t>QUẢN LÝ TẬP TIN</a:t>
            </a:r>
            <a:endParaRPr lang="en-US" sz="4400" b="1" i="0" u="none" strike="noStrike" cap="none" dirty="0">
              <a:solidFill>
                <a:schemeClr val="lt1"/>
              </a:solidFil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MỞ MỘT TẬP TIN VĂN BẢN</a:t>
            </a:r>
            <a:endParaRPr lang="en-US" dirty="0"/>
          </a:p>
        </p:txBody>
      </p:sp>
      <p:sp>
        <p:nvSpPr>
          <p:cNvPr id="3" name="Text Placeholder 2"/>
          <p:cNvSpPr>
            <a:spLocks noGrp="1"/>
          </p:cNvSpPr>
          <p:nvPr>
            <p:ph type="body" idx="1"/>
          </p:nvPr>
        </p:nvSpPr>
        <p:spPr>
          <a:xfrm>
            <a:off x="419100" y="914400"/>
            <a:ext cx="9387840" cy="6086159"/>
          </a:xfrm>
        </p:spPr>
        <p:txBody>
          <a:bodyPr/>
          <a:lstStyle/>
          <a:p>
            <a:pPr>
              <a:buFont typeface="Wingdings" panose="05000000000000000000" pitchFamily="2" charset="2"/>
              <a:buChar char="ü"/>
            </a:pPr>
            <a:r>
              <a:rPr lang="en-US" dirty="0"/>
              <a:t>Hàm </a:t>
            </a:r>
            <a:r>
              <a:rPr lang="en-US" dirty="0" err="1"/>
              <a:t>fopen</a:t>
            </a:r>
            <a:r>
              <a:rPr lang="en-US" dirty="0"/>
              <a:t>() </a:t>
            </a:r>
            <a:r>
              <a:rPr lang="en-US" dirty="0" err="1"/>
              <a:t>mở</a:t>
            </a:r>
            <a:r>
              <a:rPr lang="en-US" dirty="0"/>
              <a:t> </a:t>
            </a:r>
            <a:r>
              <a:rPr lang="en-US" dirty="0" err="1"/>
              <a:t>một</a:t>
            </a:r>
            <a:r>
              <a:rPr lang="en-US" dirty="0"/>
              <a:t> stream </a:t>
            </a:r>
            <a:r>
              <a:rPr lang="en-US" dirty="0" err="1"/>
              <a:t>để</a:t>
            </a:r>
            <a:r>
              <a:rPr lang="en-US" dirty="0"/>
              <a:t> </a:t>
            </a:r>
            <a:r>
              <a:rPr lang="en-US" dirty="0" err="1"/>
              <a:t>sử</a:t>
            </a:r>
            <a:r>
              <a:rPr lang="en-US" dirty="0"/>
              <a:t> </a:t>
            </a:r>
            <a:r>
              <a:rPr lang="en-US" dirty="0" err="1"/>
              <a:t>dụng</a:t>
            </a:r>
            <a:r>
              <a:rPr lang="en-US" dirty="0"/>
              <a:t> </a:t>
            </a:r>
            <a:r>
              <a:rPr lang="en-US" dirty="0" err="1"/>
              <a:t>và</a:t>
            </a:r>
            <a:r>
              <a:rPr lang="en-US" dirty="0"/>
              <a:t> </a:t>
            </a:r>
            <a:r>
              <a:rPr lang="en-US" dirty="0" err="1"/>
              <a:t>liên</a:t>
            </a:r>
            <a:r>
              <a:rPr lang="en-US" dirty="0"/>
              <a:t> </a:t>
            </a:r>
            <a:r>
              <a:rPr lang="en-US" dirty="0" err="1"/>
              <a:t>kết</a:t>
            </a:r>
            <a:r>
              <a:rPr lang="en-US" dirty="0"/>
              <a:t> </a:t>
            </a:r>
            <a:r>
              <a:rPr lang="en-US" dirty="0" err="1"/>
              <a:t>một</a:t>
            </a:r>
            <a:r>
              <a:rPr lang="en-US" dirty="0"/>
              <a:t> </a:t>
            </a:r>
            <a:r>
              <a:rPr lang="en-US" dirty="0" err="1"/>
              <a:t>tập</a:t>
            </a:r>
            <a:r>
              <a:rPr lang="en-US" dirty="0"/>
              <a:t> tin </a:t>
            </a:r>
            <a:r>
              <a:rPr lang="en-US" dirty="0" err="1"/>
              <a:t>với</a:t>
            </a:r>
            <a:r>
              <a:rPr lang="en-US" dirty="0"/>
              <a:t> stream </a:t>
            </a:r>
            <a:r>
              <a:rPr lang="en-US" dirty="0" err="1"/>
              <a:t>đó</a:t>
            </a:r>
            <a:r>
              <a:rPr lang="en-US" dirty="0"/>
              <a:t> </a:t>
            </a:r>
            <a:endParaRPr lang="en-US" dirty="0" smtClean="0"/>
          </a:p>
          <a:p>
            <a:pPr>
              <a:buFont typeface="Wingdings" panose="05000000000000000000" pitchFamily="2" charset="2"/>
              <a:buChar char="ü"/>
            </a:pPr>
            <a:r>
              <a:rPr lang="en-US" dirty="0"/>
              <a:t>Hàm </a:t>
            </a:r>
            <a:r>
              <a:rPr lang="en-US" dirty="0" err="1"/>
              <a:t>fopen</a:t>
            </a:r>
            <a:r>
              <a:rPr lang="en-US" dirty="0"/>
              <a:t>() </a:t>
            </a:r>
            <a:r>
              <a:rPr lang="en-US" dirty="0" err="1"/>
              <a:t>trả</a:t>
            </a:r>
            <a:r>
              <a:rPr lang="en-US" dirty="0"/>
              <a:t> </a:t>
            </a:r>
            <a:r>
              <a:rPr lang="en-US" dirty="0" err="1"/>
              <a:t>về</a:t>
            </a:r>
            <a:r>
              <a:rPr lang="en-US" dirty="0"/>
              <a:t> con </a:t>
            </a:r>
            <a:r>
              <a:rPr lang="en-US" dirty="0" err="1"/>
              <a:t>trỏ</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tập</a:t>
            </a:r>
            <a:r>
              <a:rPr lang="en-US" dirty="0"/>
              <a:t> </a:t>
            </a:r>
            <a:r>
              <a:rPr lang="en-US" dirty="0" smtClean="0"/>
              <a:t>tin</a:t>
            </a:r>
          </a:p>
          <a:p>
            <a:pPr>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fopen</a:t>
            </a:r>
            <a:r>
              <a:rPr lang="en-US" dirty="0"/>
              <a:t>() </a:t>
            </a:r>
            <a:r>
              <a:rPr lang="en-US" dirty="0" err="1"/>
              <a:t>là</a:t>
            </a:r>
            <a:r>
              <a:rPr lang="en-US" dirty="0" smtClean="0"/>
              <a:t>:</a:t>
            </a:r>
          </a:p>
          <a:p>
            <a:pPr marL="177800" indent="0">
              <a:buNone/>
            </a:pPr>
            <a:r>
              <a:rPr lang="fr-FR" b="1" dirty="0" smtClean="0">
                <a:solidFill>
                  <a:srgbClr val="7030A0"/>
                </a:solidFill>
              </a:rPr>
              <a:t>	FILE </a:t>
            </a:r>
            <a:r>
              <a:rPr lang="fr-FR" b="1" dirty="0">
                <a:solidFill>
                  <a:srgbClr val="7030A0"/>
                </a:solidFill>
              </a:rPr>
              <a:t>*</a:t>
            </a:r>
            <a:r>
              <a:rPr lang="fr-FR" b="1" dirty="0" err="1">
                <a:solidFill>
                  <a:srgbClr val="7030A0"/>
                </a:solidFill>
              </a:rPr>
              <a:t>fopen</a:t>
            </a:r>
            <a:r>
              <a:rPr lang="fr-FR" b="1" dirty="0">
                <a:solidFill>
                  <a:srgbClr val="7030A0"/>
                </a:solidFill>
              </a:rPr>
              <a:t>(</a:t>
            </a:r>
            <a:r>
              <a:rPr lang="fr-FR" b="1" dirty="0" err="1">
                <a:solidFill>
                  <a:srgbClr val="7030A0"/>
                </a:solidFill>
              </a:rPr>
              <a:t>const</a:t>
            </a:r>
            <a:r>
              <a:rPr lang="fr-FR" b="1" dirty="0">
                <a:solidFill>
                  <a:srgbClr val="7030A0"/>
                </a:solidFill>
              </a:rPr>
              <a:t> char *</a:t>
            </a:r>
            <a:r>
              <a:rPr lang="fr-FR" b="1" dirty="0" err="1">
                <a:solidFill>
                  <a:srgbClr val="7030A0"/>
                </a:solidFill>
              </a:rPr>
              <a:t>filename</a:t>
            </a:r>
            <a:r>
              <a:rPr lang="fr-FR" b="1" dirty="0">
                <a:solidFill>
                  <a:srgbClr val="7030A0"/>
                </a:solidFill>
              </a:rPr>
              <a:t>, </a:t>
            </a:r>
            <a:r>
              <a:rPr lang="fr-FR" b="1" dirty="0" err="1">
                <a:solidFill>
                  <a:srgbClr val="7030A0"/>
                </a:solidFill>
              </a:rPr>
              <a:t>const</a:t>
            </a:r>
            <a:r>
              <a:rPr lang="fr-FR" b="1" dirty="0">
                <a:solidFill>
                  <a:srgbClr val="7030A0"/>
                </a:solidFill>
              </a:rPr>
              <a:t> char *mode); </a:t>
            </a:r>
            <a:endParaRPr lang="fr-FR" b="1" dirty="0" smtClean="0">
              <a:solidFill>
                <a:srgbClr val="7030A0"/>
              </a:solidFill>
            </a:endParaRPr>
          </a:p>
          <a:p>
            <a:pPr>
              <a:buFont typeface="Wingdings" panose="05000000000000000000" pitchFamily="2" charset="2"/>
              <a:buChar char="ü"/>
            </a:pPr>
            <a:endParaRPr lang="en-US" b="1" dirty="0">
              <a:solidFill>
                <a:srgbClr val="7030A0"/>
              </a:solidFill>
            </a:endParaRPr>
          </a:p>
        </p:txBody>
      </p:sp>
      <p:sp>
        <p:nvSpPr>
          <p:cNvPr id="4" name="Footer Placeholder 3"/>
          <p:cNvSpPr>
            <a:spLocks noGrp="1"/>
          </p:cNvSpPr>
          <p:nvPr>
            <p:ph type="ftr" idx="11"/>
          </p:nvPr>
        </p:nvSpPr>
        <p:spPr/>
        <p:txBody>
          <a:bodyPr/>
          <a:lstStyle/>
          <a:p>
            <a:r>
              <a:rPr lang="en-US" dirty="0" smtClean="0"/>
              <a:t>Logic Building and Elementary Programming</a:t>
            </a:r>
            <a:endParaRPr lang="en-US" dirty="0"/>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10</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032" y="3279832"/>
            <a:ext cx="8105562" cy="3796217"/>
          </a:xfrm>
          <a:prstGeom prst="rect">
            <a:avLst/>
          </a:prstGeom>
        </p:spPr>
      </p:pic>
    </p:spTree>
    <p:extLst>
      <p:ext uri="{BB962C8B-B14F-4D97-AF65-F5344CB8AC3E}">
        <p14:creationId xmlns:p14="http://schemas.microsoft.com/office/powerpoint/2010/main" val="3530838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ĐÓNG MỘT TẬP TIN VĂN BẢN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en-US" sz="2000" dirty="0"/>
              <a:t>Việc </a:t>
            </a:r>
            <a:r>
              <a:rPr lang="en-US" sz="2000" dirty="0" err="1"/>
              <a:t>đóng</a:t>
            </a:r>
            <a:r>
              <a:rPr lang="en-US" sz="2000" dirty="0"/>
              <a:t> </a:t>
            </a:r>
            <a:r>
              <a:rPr lang="en-US" sz="2000" dirty="0" err="1"/>
              <a:t>một</a:t>
            </a:r>
            <a:r>
              <a:rPr lang="en-US" sz="2000" dirty="0"/>
              <a:t> </a:t>
            </a:r>
            <a:r>
              <a:rPr lang="en-US" sz="2000" dirty="0" err="1"/>
              <a:t>tập</a:t>
            </a:r>
            <a:r>
              <a:rPr lang="en-US" sz="2000" dirty="0"/>
              <a:t> tin </a:t>
            </a:r>
            <a:r>
              <a:rPr lang="en-US" sz="2000" dirty="0" err="1"/>
              <a:t>sau</a:t>
            </a:r>
            <a:r>
              <a:rPr lang="en-US" sz="2000" dirty="0"/>
              <a:t> </a:t>
            </a:r>
            <a:r>
              <a:rPr lang="en-US" sz="2000" dirty="0" err="1"/>
              <a:t>khi</a:t>
            </a:r>
            <a:r>
              <a:rPr lang="en-US" sz="2000" dirty="0"/>
              <a:t> </a:t>
            </a:r>
            <a:r>
              <a:rPr lang="en-US" sz="2000" dirty="0" err="1"/>
              <a:t>sử</a:t>
            </a:r>
            <a:r>
              <a:rPr lang="en-US" sz="2000" dirty="0"/>
              <a:t> </a:t>
            </a:r>
            <a:r>
              <a:rPr lang="en-US" sz="2000" dirty="0" err="1"/>
              <a:t>dụng</a:t>
            </a:r>
            <a:r>
              <a:rPr lang="en-US" sz="2000" dirty="0"/>
              <a:t> </a:t>
            </a:r>
            <a:r>
              <a:rPr lang="en-US" sz="2000" dirty="0" err="1"/>
              <a:t>là</a:t>
            </a:r>
            <a:r>
              <a:rPr lang="en-US" sz="2000" dirty="0"/>
              <a:t> </a:t>
            </a:r>
            <a:r>
              <a:rPr lang="en-US" sz="2000" dirty="0" err="1"/>
              <a:t>một</a:t>
            </a:r>
            <a:r>
              <a:rPr lang="en-US" sz="2000" dirty="0"/>
              <a:t> </a:t>
            </a:r>
            <a:r>
              <a:rPr lang="en-US" sz="2000" dirty="0" err="1"/>
              <a:t>điều</a:t>
            </a:r>
            <a:r>
              <a:rPr lang="en-US" sz="2000" dirty="0"/>
              <a:t> </a:t>
            </a:r>
            <a:r>
              <a:rPr lang="en-US" sz="2000" dirty="0" err="1"/>
              <a:t>quan</a:t>
            </a:r>
            <a:r>
              <a:rPr lang="en-US" sz="2000" dirty="0"/>
              <a:t> </a:t>
            </a:r>
            <a:r>
              <a:rPr lang="en-US" sz="2000" dirty="0" err="1"/>
              <a:t>trọng</a:t>
            </a:r>
            <a:r>
              <a:rPr lang="en-US" sz="2000" dirty="0"/>
              <a:t> </a:t>
            </a:r>
            <a:endParaRPr lang="en-US" sz="2000" dirty="0" smtClean="0"/>
          </a:p>
          <a:p>
            <a:pPr>
              <a:lnSpc>
                <a:spcPct val="150000"/>
              </a:lnSpc>
              <a:buFont typeface="Wingdings" panose="05000000000000000000" pitchFamily="2" charset="2"/>
              <a:buChar char="ü"/>
            </a:pPr>
            <a:r>
              <a:rPr lang="vi-VN" sz="2000" dirty="0"/>
              <a:t>Thao tác này sẽ giải phóng tài nguyên và làm giảm nguy cơ vượt quá giới hạn số tập tin có thể mở</a:t>
            </a:r>
            <a:r>
              <a:rPr lang="vi-VN" sz="2000" dirty="0" smtClean="0"/>
              <a:t>.</a:t>
            </a:r>
            <a:endParaRPr lang="en-US" sz="2000" dirty="0" smtClean="0"/>
          </a:p>
          <a:p>
            <a:pPr>
              <a:lnSpc>
                <a:spcPct val="150000"/>
              </a:lnSpc>
              <a:buFont typeface="Wingdings" panose="05000000000000000000" pitchFamily="2" charset="2"/>
              <a:buChar char="ü"/>
            </a:pPr>
            <a:r>
              <a:rPr lang="en-US" sz="2000" dirty="0" err="1"/>
              <a:t>Đóng</a:t>
            </a:r>
            <a:r>
              <a:rPr lang="en-US" sz="2000" dirty="0"/>
              <a:t> </a:t>
            </a:r>
            <a:r>
              <a:rPr lang="en-US" sz="2000" dirty="0" err="1"/>
              <a:t>một</a:t>
            </a:r>
            <a:r>
              <a:rPr lang="en-US" sz="2000" dirty="0"/>
              <a:t> stream </a:t>
            </a:r>
            <a:r>
              <a:rPr lang="en-US" sz="2000" dirty="0" err="1"/>
              <a:t>sẽ</a:t>
            </a:r>
            <a:r>
              <a:rPr lang="en-US" sz="2000" dirty="0"/>
              <a:t> </a:t>
            </a:r>
            <a:r>
              <a:rPr lang="en-US" sz="2000" dirty="0" err="1"/>
              <a:t>làm</a:t>
            </a:r>
            <a:r>
              <a:rPr lang="en-US" sz="2000" dirty="0"/>
              <a:t> </a:t>
            </a:r>
            <a:r>
              <a:rPr lang="en-US" sz="2000" dirty="0" err="1"/>
              <a:t>sạch</a:t>
            </a:r>
            <a:r>
              <a:rPr lang="en-US" sz="2000" dirty="0"/>
              <a:t> </a:t>
            </a:r>
            <a:r>
              <a:rPr lang="en-US" sz="2000" dirty="0" err="1"/>
              <a:t>và</a:t>
            </a:r>
            <a:r>
              <a:rPr lang="en-US" sz="2000" dirty="0"/>
              <a:t> </a:t>
            </a:r>
            <a:r>
              <a:rPr lang="en-US" sz="2000" dirty="0" err="1"/>
              <a:t>chép</a:t>
            </a:r>
            <a:r>
              <a:rPr lang="en-US" sz="2000" dirty="0"/>
              <a:t> </a:t>
            </a:r>
            <a:r>
              <a:rPr lang="en-US" sz="2000" dirty="0" err="1"/>
              <a:t>vùng</a:t>
            </a:r>
            <a:r>
              <a:rPr lang="en-US" sz="2000" dirty="0"/>
              <a:t> </a:t>
            </a:r>
            <a:r>
              <a:rPr lang="en-US" sz="2000" dirty="0" err="1"/>
              <a:t>đệm</a:t>
            </a:r>
            <a:r>
              <a:rPr lang="en-US" sz="2000" dirty="0"/>
              <a:t> </a:t>
            </a:r>
            <a:r>
              <a:rPr lang="en-US" sz="2000" dirty="0" err="1"/>
              <a:t>kết</a:t>
            </a:r>
            <a:r>
              <a:rPr lang="en-US" sz="2000" dirty="0"/>
              <a:t> </a:t>
            </a:r>
            <a:r>
              <a:rPr lang="en-US" sz="2000" dirty="0" err="1"/>
              <a:t>hợp</a:t>
            </a:r>
            <a:r>
              <a:rPr lang="en-US" sz="2000" dirty="0"/>
              <a:t> </a:t>
            </a:r>
            <a:r>
              <a:rPr lang="en-US" sz="2000" dirty="0" err="1"/>
              <a:t>của</a:t>
            </a:r>
            <a:r>
              <a:rPr lang="en-US" sz="2000" dirty="0"/>
              <a:t> </a:t>
            </a:r>
            <a:r>
              <a:rPr lang="en-US" sz="2000" dirty="0" err="1"/>
              <a:t>nó</a:t>
            </a:r>
            <a:r>
              <a:rPr lang="en-US" sz="2000" dirty="0"/>
              <a:t> </a:t>
            </a:r>
            <a:r>
              <a:rPr lang="en-US" sz="2000" dirty="0" err="1"/>
              <a:t>ra</a:t>
            </a:r>
            <a:r>
              <a:rPr lang="en-US" sz="2000" dirty="0"/>
              <a:t> </a:t>
            </a:r>
            <a:r>
              <a:rPr lang="en-US" sz="2000" dirty="0" err="1"/>
              <a:t>ngoài</a:t>
            </a:r>
            <a:r>
              <a:rPr lang="en-US" sz="2000" dirty="0"/>
              <a:t>, </a:t>
            </a:r>
            <a:r>
              <a:rPr lang="en-US" sz="2000" dirty="0" err="1"/>
              <a:t>một</a:t>
            </a:r>
            <a:r>
              <a:rPr lang="en-US" sz="2000" dirty="0"/>
              <a:t> </a:t>
            </a:r>
            <a:r>
              <a:rPr lang="en-US" sz="2000" dirty="0" err="1"/>
              <a:t>thao</a:t>
            </a:r>
            <a:r>
              <a:rPr lang="en-US" sz="2000" dirty="0"/>
              <a:t> </a:t>
            </a:r>
            <a:r>
              <a:rPr lang="en-US" sz="2000" dirty="0" err="1"/>
              <a:t>tác</a:t>
            </a:r>
            <a:r>
              <a:rPr lang="en-US" sz="2000" dirty="0"/>
              <a:t> </a:t>
            </a:r>
            <a:r>
              <a:rPr lang="en-US" sz="2000" dirty="0" err="1"/>
              <a:t>quan</a:t>
            </a:r>
            <a:r>
              <a:rPr lang="en-US" sz="2000" dirty="0"/>
              <a:t> </a:t>
            </a:r>
            <a:r>
              <a:rPr lang="en-US" sz="2000" dirty="0" err="1"/>
              <a:t>trọng</a:t>
            </a:r>
            <a:r>
              <a:rPr lang="en-US" sz="2000" dirty="0"/>
              <a:t> </a:t>
            </a:r>
            <a:r>
              <a:rPr lang="en-US" sz="2000" dirty="0" err="1"/>
              <a:t>để</a:t>
            </a:r>
            <a:r>
              <a:rPr lang="en-US" sz="2000" dirty="0"/>
              <a:t> </a:t>
            </a:r>
            <a:r>
              <a:rPr lang="en-US" sz="2000" dirty="0" err="1"/>
              <a:t>tránh</a:t>
            </a:r>
            <a:r>
              <a:rPr lang="en-US" sz="2000" dirty="0"/>
              <a:t> </a:t>
            </a:r>
            <a:r>
              <a:rPr lang="en-US" sz="2000" dirty="0" err="1"/>
              <a:t>mất</a:t>
            </a:r>
            <a:r>
              <a:rPr lang="en-US" sz="2000" dirty="0"/>
              <a:t> </a:t>
            </a:r>
            <a:r>
              <a:rPr lang="en-US" sz="2000" dirty="0" err="1"/>
              <a:t>dữ</a:t>
            </a:r>
            <a:r>
              <a:rPr lang="en-US" sz="2000" dirty="0"/>
              <a:t> </a:t>
            </a:r>
            <a:r>
              <a:rPr lang="en-US" sz="2000" dirty="0" err="1"/>
              <a:t>liệu</a:t>
            </a:r>
            <a:r>
              <a:rPr lang="en-US" sz="2000" dirty="0"/>
              <a:t> </a:t>
            </a:r>
            <a:r>
              <a:rPr lang="en-US" sz="2000" dirty="0" err="1"/>
              <a:t>khi</a:t>
            </a:r>
            <a:r>
              <a:rPr lang="en-US" sz="2000" dirty="0"/>
              <a:t> </a:t>
            </a:r>
            <a:r>
              <a:rPr lang="en-US" sz="2000" dirty="0" err="1"/>
              <a:t>ghi</a:t>
            </a:r>
            <a:r>
              <a:rPr lang="en-US" sz="2000" dirty="0"/>
              <a:t> </a:t>
            </a:r>
            <a:r>
              <a:rPr lang="en-US" sz="2000" dirty="0" err="1"/>
              <a:t>ra</a:t>
            </a:r>
            <a:r>
              <a:rPr lang="en-US" sz="2000" dirty="0"/>
              <a:t> </a:t>
            </a:r>
            <a:r>
              <a:rPr lang="en-US" sz="2000" dirty="0" err="1"/>
              <a:t>đĩa</a:t>
            </a:r>
            <a:r>
              <a:rPr lang="en-US" sz="2000" dirty="0"/>
              <a:t> </a:t>
            </a:r>
            <a:endParaRPr lang="en-US" sz="2000" dirty="0" smtClean="0"/>
          </a:p>
          <a:p>
            <a:pPr>
              <a:lnSpc>
                <a:spcPct val="150000"/>
              </a:lnSpc>
              <a:buFont typeface="Wingdings" panose="05000000000000000000" pitchFamily="2" charset="2"/>
              <a:buChar char="ü"/>
            </a:pPr>
            <a:r>
              <a:rPr lang="vi-VN" sz="2000" dirty="0"/>
              <a:t>Hàm fclose() đóng một stream đã được mở bằng hàm fopen</a:t>
            </a:r>
            <a:r>
              <a:rPr lang="vi-VN" sz="2000" dirty="0" smtClean="0"/>
              <a:t>()</a:t>
            </a:r>
            <a:endParaRPr lang="en-US" sz="2000" dirty="0" smtClean="0"/>
          </a:p>
          <a:p>
            <a:pPr>
              <a:lnSpc>
                <a:spcPct val="150000"/>
              </a:lnSpc>
              <a:buFont typeface="Wingdings" panose="05000000000000000000" pitchFamily="2" charset="2"/>
              <a:buChar char="ü"/>
            </a:pPr>
            <a:r>
              <a:rPr lang="en-US" sz="2000" dirty="0" err="1"/>
              <a:t>Nguyên</a:t>
            </a:r>
            <a:r>
              <a:rPr lang="en-US" sz="2000" dirty="0"/>
              <a:t> </a:t>
            </a:r>
            <a:r>
              <a:rPr lang="en-US" sz="2000" dirty="0" err="1"/>
              <a:t>mẫu</a:t>
            </a:r>
            <a:r>
              <a:rPr lang="en-US" sz="2000" dirty="0"/>
              <a:t> </a:t>
            </a:r>
            <a:r>
              <a:rPr lang="en-US" sz="2000" dirty="0" err="1"/>
              <a:t>của</a:t>
            </a:r>
            <a:r>
              <a:rPr lang="en-US" sz="2000" dirty="0"/>
              <a:t> </a:t>
            </a:r>
            <a:r>
              <a:rPr lang="en-US" sz="2000" dirty="0" err="1"/>
              <a:t>hàm</a:t>
            </a:r>
            <a:r>
              <a:rPr lang="en-US" sz="2000" dirty="0"/>
              <a:t> </a:t>
            </a:r>
            <a:r>
              <a:rPr lang="en-US" sz="2000" dirty="0" err="1"/>
              <a:t>fclose</a:t>
            </a:r>
            <a:r>
              <a:rPr lang="en-US" sz="2000" dirty="0"/>
              <a:t>() </a:t>
            </a:r>
            <a:r>
              <a:rPr lang="en-US" sz="2000" dirty="0" err="1"/>
              <a:t>là</a:t>
            </a:r>
            <a:r>
              <a:rPr lang="en-US" sz="2000" dirty="0"/>
              <a:t> </a:t>
            </a:r>
            <a:r>
              <a:rPr lang="en-US" sz="2000" dirty="0" smtClean="0"/>
              <a:t>:</a:t>
            </a:r>
          </a:p>
          <a:p>
            <a:pPr marL="177800" indent="0">
              <a:lnSpc>
                <a:spcPct val="150000"/>
              </a:lnSpc>
              <a:buNone/>
            </a:pPr>
            <a:r>
              <a:rPr lang="en-US" sz="2800" b="1" dirty="0" smtClean="0">
                <a:solidFill>
                  <a:srgbClr val="7030A0"/>
                </a:solidFill>
              </a:rPr>
              <a:t>		</a:t>
            </a:r>
            <a:r>
              <a:rPr lang="en-US" sz="2800" b="1" dirty="0" err="1" smtClean="0">
                <a:solidFill>
                  <a:srgbClr val="7030A0"/>
                </a:solidFill>
              </a:rPr>
              <a:t>int</a:t>
            </a:r>
            <a:r>
              <a:rPr lang="en-US" sz="2800" b="1" dirty="0" smtClean="0">
                <a:solidFill>
                  <a:srgbClr val="7030A0"/>
                </a:solidFill>
              </a:rPr>
              <a:t> </a:t>
            </a:r>
            <a:r>
              <a:rPr lang="en-US" sz="2800" b="1" dirty="0" err="1">
                <a:solidFill>
                  <a:srgbClr val="7030A0"/>
                </a:solidFill>
              </a:rPr>
              <a:t>fclose</a:t>
            </a:r>
            <a:r>
              <a:rPr lang="en-US" sz="2800" b="1" dirty="0">
                <a:solidFill>
                  <a:srgbClr val="7030A0"/>
                </a:solidFill>
              </a:rPr>
              <a:t>(FILE *</a:t>
            </a:r>
            <a:r>
              <a:rPr lang="en-US" sz="2800" b="1" dirty="0" err="1">
                <a:solidFill>
                  <a:srgbClr val="7030A0"/>
                </a:solidFill>
              </a:rPr>
              <a:t>fp</a:t>
            </a:r>
            <a:r>
              <a:rPr lang="en-US" sz="2800" b="1" dirty="0">
                <a:solidFill>
                  <a:srgbClr val="7030A0"/>
                </a:solidFill>
              </a:rPr>
              <a:t>);</a:t>
            </a:r>
            <a:endParaRPr lang="en-US" sz="2800" b="1" dirty="0" smtClean="0">
              <a:solidFill>
                <a:srgbClr val="7030A0"/>
              </a:solidFill>
            </a:endParaRPr>
          </a:p>
          <a:p>
            <a:pPr>
              <a:lnSpc>
                <a:spcPct val="150000"/>
              </a:lnSpc>
              <a:buFont typeface="Wingdings" panose="05000000000000000000" pitchFamily="2" charset="2"/>
              <a:buChar char="ü"/>
            </a:pPr>
            <a:r>
              <a:rPr lang="en-US" sz="2000" dirty="0"/>
              <a:t>Hàm </a:t>
            </a:r>
            <a:r>
              <a:rPr lang="en-US" sz="2000" dirty="0" err="1"/>
              <a:t>fcloseall</a:t>
            </a:r>
            <a:r>
              <a:rPr lang="en-US" sz="2000" dirty="0"/>
              <a:t>() </a:t>
            </a:r>
            <a:r>
              <a:rPr lang="en-US" sz="2000" dirty="0" err="1"/>
              <a:t>đóng</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streams </a:t>
            </a:r>
            <a:r>
              <a:rPr lang="en-US" sz="2000" dirty="0" err="1"/>
              <a:t>đang</a:t>
            </a:r>
            <a:r>
              <a:rPr lang="en-US" sz="2000" dirty="0"/>
              <a:t> </a:t>
            </a:r>
            <a:r>
              <a:rPr lang="en-US" sz="2000" dirty="0" err="1"/>
              <a:t>mở</a:t>
            </a:r>
            <a:endParaRPr lang="en-US" sz="2000"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11</a:t>
            </a:fld>
            <a:endParaRPr lang="en-US">
              <a:ea typeface="Calibri"/>
              <a:cs typeface="Calibri"/>
              <a:sym typeface="Calibri"/>
            </a:endParaRPr>
          </a:p>
        </p:txBody>
      </p:sp>
    </p:spTree>
    <p:extLst>
      <p:ext uri="{BB962C8B-B14F-4D97-AF65-F5344CB8AC3E}">
        <p14:creationId xmlns:p14="http://schemas.microsoft.com/office/powerpoint/2010/main" val="663757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GHI MỘT KÝ TỰ - TẬP TIN VĂN BẢN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Streams có thể được ghi vào tập tin theo cách từng ký tự một hoặc theo từng chuỗi </a:t>
            </a:r>
            <a:endParaRPr lang="en-US" dirty="0" smtClean="0"/>
          </a:p>
          <a:p>
            <a:pPr>
              <a:lnSpc>
                <a:spcPct val="150000"/>
              </a:lnSpc>
              <a:buFont typeface="Wingdings" panose="05000000000000000000" pitchFamily="2" charset="2"/>
              <a:buChar char="ü"/>
            </a:pPr>
            <a:r>
              <a:rPr lang="vi-VN" dirty="0"/>
              <a:t>Hàm fputc() được sử dụng để ghi các ký tự vào tập tin đã được mở trước đó bằng hàm fopen</a:t>
            </a:r>
            <a:r>
              <a:rPr lang="vi-VN" dirty="0" smtClean="0"/>
              <a:t>().</a:t>
            </a:r>
            <a:endParaRPr lang="en-US" dirty="0" smtClean="0"/>
          </a:p>
          <a:p>
            <a:pPr>
              <a:lnSpc>
                <a:spcPct val="150000"/>
              </a:lnSpc>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này</a:t>
            </a:r>
            <a:r>
              <a:rPr lang="en-US" dirty="0"/>
              <a:t> </a:t>
            </a:r>
            <a:r>
              <a:rPr lang="en-US" dirty="0" err="1"/>
              <a:t>là</a:t>
            </a:r>
            <a:r>
              <a:rPr lang="en-US" dirty="0"/>
              <a:t>: </a:t>
            </a:r>
            <a:endParaRPr lang="en-US" dirty="0" smtClean="0"/>
          </a:p>
          <a:p>
            <a:pPr marL="177800" indent="0">
              <a:lnSpc>
                <a:spcPct val="150000"/>
              </a:lnSpc>
              <a:buNone/>
            </a:pPr>
            <a:r>
              <a:rPr lang="fr-FR" sz="3600" b="1" dirty="0" smtClean="0">
                <a:solidFill>
                  <a:srgbClr val="7030A0"/>
                </a:solidFill>
              </a:rPr>
              <a:t>		</a:t>
            </a:r>
            <a:r>
              <a:rPr lang="fr-FR" sz="3600" b="1" dirty="0" err="1" smtClean="0">
                <a:solidFill>
                  <a:srgbClr val="7030A0"/>
                </a:solidFill>
              </a:rPr>
              <a:t>int</a:t>
            </a:r>
            <a:r>
              <a:rPr lang="fr-FR" sz="3600" b="1" dirty="0" smtClean="0">
                <a:solidFill>
                  <a:srgbClr val="7030A0"/>
                </a:solidFill>
              </a:rPr>
              <a:t> </a:t>
            </a:r>
            <a:r>
              <a:rPr lang="fr-FR" sz="3600" b="1" dirty="0" err="1">
                <a:solidFill>
                  <a:srgbClr val="7030A0"/>
                </a:solidFill>
              </a:rPr>
              <a:t>fputc</a:t>
            </a:r>
            <a:r>
              <a:rPr lang="fr-FR" sz="3600" b="1" dirty="0">
                <a:solidFill>
                  <a:srgbClr val="7030A0"/>
                </a:solidFill>
              </a:rPr>
              <a:t>(</a:t>
            </a:r>
            <a:r>
              <a:rPr lang="fr-FR" sz="3600" b="1" dirty="0" err="1">
                <a:solidFill>
                  <a:srgbClr val="7030A0"/>
                </a:solidFill>
              </a:rPr>
              <a:t>int</a:t>
            </a:r>
            <a:r>
              <a:rPr lang="fr-FR" sz="3600" b="1" dirty="0">
                <a:solidFill>
                  <a:srgbClr val="7030A0"/>
                </a:solidFill>
              </a:rPr>
              <a:t> </a:t>
            </a:r>
            <a:r>
              <a:rPr lang="fr-FR" sz="3600" b="1" dirty="0" err="1">
                <a:solidFill>
                  <a:srgbClr val="7030A0"/>
                </a:solidFill>
              </a:rPr>
              <a:t>ch</a:t>
            </a:r>
            <a:r>
              <a:rPr lang="fr-FR" sz="3600" b="1" dirty="0">
                <a:solidFill>
                  <a:srgbClr val="7030A0"/>
                </a:solidFill>
              </a:rPr>
              <a:t>, FILE *</a:t>
            </a:r>
            <a:r>
              <a:rPr lang="fr-FR" sz="3600" b="1" dirty="0" err="1">
                <a:solidFill>
                  <a:srgbClr val="7030A0"/>
                </a:solidFill>
              </a:rPr>
              <a:t>fp</a:t>
            </a:r>
            <a:r>
              <a:rPr lang="fr-FR" sz="3600" b="1" dirty="0">
                <a:solidFill>
                  <a:srgbClr val="7030A0"/>
                </a:solidFill>
              </a:rPr>
              <a:t>);</a:t>
            </a:r>
            <a:endParaRPr lang="en-US" sz="3600"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12</a:t>
            </a:fld>
            <a:endParaRPr lang="en-US">
              <a:ea typeface="Calibri"/>
              <a:cs typeface="Calibri"/>
              <a:sym typeface="Calibri"/>
            </a:endParaRPr>
          </a:p>
        </p:txBody>
      </p:sp>
    </p:spTree>
    <p:extLst>
      <p:ext uri="{BB962C8B-B14F-4D97-AF65-F5344CB8AC3E}">
        <p14:creationId xmlns:p14="http://schemas.microsoft.com/office/powerpoint/2010/main" val="1636574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ĐỌC MỘT KÝ TỰ - TẬP TIN VĂN BẢN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Hàm fgetc() được dùng để đọc các ký tự từ một tập tin đã được mở bằng hàm fopen() ở chế độ đọc </a:t>
            </a:r>
            <a:endParaRPr lang="en-US" dirty="0" smtClean="0"/>
          </a:p>
          <a:p>
            <a:pPr>
              <a:lnSpc>
                <a:spcPct val="150000"/>
              </a:lnSpc>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là</a:t>
            </a:r>
            <a:r>
              <a:rPr lang="en-US" dirty="0"/>
              <a:t>: </a:t>
            </a:r>
            <a:endParaRPr lang="en-US" dirty="0" smtClean="0"/>
          </a:p>
          <a:p>
            <a:pPr>
              <a:lnSpc>
                <a:spcPct val="150000"/>
              </a:lnSpc>
              <a:buFont typeface="Wingdings" panose="05000000000000000000" pitchFamily="2" charset="2"/>
              <a:buChar char="ü"/>
            </a:pPr>
            <a:r>
              <a:rPr lang="fr-FR" sz="3600" b="1" dirty="0" smtClean="0">
                <a:solidFill>
                  <a:srgbClr val="7030A0"/>
                </a:solidFill>
              </a:rPr>
              <a:t>		</a:t>
            </a:r>
            <a:r>
              <a:rPr lang="fr-FR" sz="3600" b="1" dirty="0" err="1" smtClean="0">
                <a:solidFill>
                  <a:srgbClr val="7030A0"/>
                </a:solidFill>
              </a:rPr>
              <a:t>int</a:t>
            </a:r>
            <a:r>
              <a:rPr lang="fr-FR" sz="3600" b="1" dirty="0" smtClean="0">
                <a:solidFill>
                  <a:srgbClr val="7030A0"/>
                </a:solidFill>
              </a:rPr>
              <a:t> </a:t>
            </a:r>
            <a:r>
              <a:rPr lang="fr-FR" sz="3600" b="1" dirty="0" err="1">
                <a:solidFill>
                  <a:srgbClr val="7030A0"/>
                </a:solidFill>
              </a:rPr>
              <a:t>fgetc</a:t>
            </a:r>
            <a:r>
              <a:rPr lang="fr-FR" sz="3600" b="1" dirty="0">
                <a:solidFill>
                  <a:srgbClr val="7030A0"/>
                </a:solidFill>
              </a:rPr>
              <a:t>(</a:t>
            </a:r>
            <a:r>
              <a:rPr lang="fr-FR" sz="3600" b="1" dirty="0" err="1">
                <a:solidFill>
                  <a:srgbClr val="7030A0"/>
                </a:solidFill>
              </a:rPr>
              <a:t>int</a:t>
            </a:r>
            <a:r>
              <a:rPr lang="fr-FR" sz="3600" b="1" dirty="0">
                <a:solidFill>
                  <a:srgbClr val="7030A0"/>
                </a:solidFill>
              </a:rPr>
              <a:t> </a:t>
            </a:r>
            <a:r>
              <a:rPr lang="fr-FR" sz="3600" b="1" dirty="0" err="1">
                <a:solidFill>
                  <a:srgbClr val="7030A0"/>
                </a:solidFill>
              </a:rPr>
              <a:t>ch</a:t>
            </a:r>
            <a:r>
              <a:rPr lang="fr-FR" sz="3600" b="1" dirty="0">
                <a:solidFill>
                  <a:srgbClr val="7030A0"/>
                </a:solidFill>
              </a:rPr>
              <a:t>, FILE *</a:t>
            </a:r>
            <a:r>
              <a:rPr lang="fr-FR" sz="3600" b="1" dirty="0" err="1">
                <a:solidFill>
                  <a:srgbClr val="7030A0"/>
                </a:solidFill>
              </a:rPr>
              <a:t>fp</a:t>
            </a:r>
            <a:r>
              <a:rPr lang="fr-FR" sz="3600" b="1" dirty="0">
                <a:solidFill>
                  <a:srgbClr val="7030A0"/>
                </a:solidFill>
              </a:rPr>
              <a:t>);</a:t>
            </a:r>
            <a:endParaRPr lang="en-US" sz="3600" b="1" dirty="0" smtClean="0">
              <a:solidFill>
                <a:srgbClr val="7030A0"/>
              </a:solidFill>
            </a:endParaRPr>
          </a:p>
          <a:p>
            <a:pPr>
              <a:lnSpc>
                <a:spcPct val="150000"/>
              </a:lnSpc>
              <a:buFont typeface="Wingdings" panose="05000000000000000000" pitchFamily="2" charset="2"/>
              <a:buChar char="ü"/>
            </a:pPr>
            <a:r>
              <a:rPr lang="en-US" dirty="0"/>
              <a:t>Hàm </a:t>
            </a:r>
            <a:r>
              <a:rPr lang="en-US" dirty="0" err="1"/>
              <a:t>fgetc</a:t>
            </a:r>
            <a:r>
              <a:rPr lang="en-US" dirty="0"/>
              <a:t>() </a:t>
            </a:r>
            <a:r>
              <a:rPr lang="en-US" dirty="0" err="1"/>
              <a:t>trả</a:t>
            </a:r>
            <a:r>
              <a:rPr lang="en-US" dirty="0"/>
              <a:t> </a:t>
            </a:r>
            <a:r>
              <a:rPr lang="en-US" dirty="0" err="1"/>
              <a:t>về</a:t>
            </a:r>
            <a:r>
              <a:rPr lang="en-US" dirty="0"/>
              <a:t> </a:t>
            </a:r>
            <a:r>
              <a:rPr lang="en-US" dirty="0" err="1"/>
              <a:t>ký</a:t>
            </a:r>
            <a:r>
              <a:rPr lang="en-US" dirty="0"/>
              <a:t> </a:t>
            </a:r>
            <a:r>
              <a:rPr lang="en-US" dirty="0" err="1"/>
              <a:t>tự</a:t>
            </a:r>
            <a:r>
              <a:rPr lang="en-US" dirty="0"/>
              <a:t> </a:t>
            </a:r>
            <a:r>
              <a:rPr lang="en-US" dirty="0" err="1"/>
              <a:t>kế</a:t>
            </a:r>
            <a:r>
              <a:rPr lang="en-US" dirty="0"/>
              <a:t> </a:t>
            </a:r>
            <a:r>
              <a:rPr lang="en-US" dirty="0" err="1"/>
              <a:t>tiếp</a:t>
            </a:r>
            <a:r>
              <a:rPr lang="en-US" dirty="0"/>
              <a:t> </a:t>
            </a:r>
            <a:r>
              <a:rPr lang="en-US" dirty="0" err="1"/>
              <a:t>của</a:t>
            </a:r>
            <a:r>
              <a:rPr lang="en-US" dirty="0"/>
              <a:t> </a:t>
            </a:r>
            <a:r>
              <a:rPr lang="en-US" dirty="0" err="1"/>
              <a:t>vị</a:t>
            </a:r>
            <a:r>
              <a:rPr lang="en-US" dirty="0"/>
              <a:t> </a:t>
            </a:r>
            <a:r>
              <a:rPr lang="en-US" dirty="0" err="1"/>
              <a:t>trí</a:t>
            </a:r>
            <a:r>
              <a:rPr lang="en-US" dirty="0"/>
              <a:t> </a:t>
            </a:r>
            <a:r>
              <a:rPr lang="en-US" dirty="0" err="1"/>
              <a:t>hiện</a:t>
            </a:r>
            <a:r>
              <a:rPr lang="en-US" dirty="0"/>
              <a:t> </a:t>
            </a:r>
            <a:r>
              <a:rPr lang="en-US" dirty="0" err="1"/>
              <a:t>hành</a:t>
            </a:r>
            <a:r>
              <a:rPr lang="en-US" dirty="0"/>
              <a:t> </a:t>
            </a:r>
            <a:r>
              <a:rPr lang="en-US" dirty="0" err="1"/>
              <a:t>trong</a:t>
            </a:r>
            <a:r>
              <a:rPr lang="en-US" dirty="0"/>
              <a:t> stream input, </a:t>
            </a:r>
            <a:r>
              <a:rPr lang="en-US" dirty="0" err="1"/>
              <a:t>và</a:t>
            </a:r>
            <a:r>
              <a:rPr lang="en-US" dirty="0"/>
              <a:t> </a:t>
            </a:r>
            <a:r>
              <a:rPr lang="en-US" dirty="0" err="1"/>
              <a:t>tăng</a:t>
            </a:r>
            <a:r>
              <a:rPr lang="en-US" dirty="0"/>
              <a:t> con </a:t>
            </a:r>
            <a:r>
              <a:rPr lang="en-US" dirty="0" err="1"/>
              <a:t>trỏ</a:t>
            </a:r>
            <a:r>
              <a:rPr lang="en-US" dirty="0"/>
              <a:t> </a:t>
            </a:r>
            <a:r>
              <a:rPr lang="en-US" dirty="0" err="1"/>
              <a:t>định</a:t>
            </a:r>
            <a:r>
              <a:rPr lang="en-US" dirty="0"/>
              <a:t> </a:t>
            </a:r>
            <a:r>
              <a:rPr lang="en-US" dirty="0" err="1"/>
              <a:t>vị</a:t>
            </a:r>
            <a:r>
              <a:rPr lang="en-US" dirty="0"/>
              <a:t> </a:t>
            </a:r>
            <a:r>
              <a:rPr lang="en-US" dirty="0" err="1"/>
              <a:t>trí</a:t>
            </a:r>
            <a:r>
              <a:rPr lang="en-US" dirty="0"/>
              <a:t> </a:t>
            </a:r>
            <a:r>
              <a:rPr lang="en-US" dirty="0" err="1"/>
              <a:t>bên</a:t>
            </a:r>
            <a:r>
              <a:rPr lang="en-US" dirty="0"/>
              <a:t> </a:t>
            </a:r>
            <a:r>
              <a:rPr lang="en-US" dirty="0" err="1"/>
              <a:t>trong</a:t>
            </a:r>
            <a:r>
              <a:rPr lang="en-US" dirty="0"/>
              <a:t> </a:t>
            </a:r>
            <a:r>
              <a:rPr lang="en-US" dirty="0" err="1"/>
              <a:t>tập</a:t>
            </a:r>
            <a:r>
              <a:rPr lang="en-US" dirty="0"/>
              <a:t> tin </a:t>
            </a:r>
            <a:r>
              <a:rPr lang="en-US" dirty="0" err="1"/>
              <a:t>lên</a:t>
            </a:r>
            <a:r>
              <a:rPr lang="en-US" dirty="0"/>
              <a:t> </a:t>
            </a:r>
            <a:endParaRPr lang="en-US" dirty="0" smtClean="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13</a:t>
            </a:fld>
            <a:endParaRPr lang="en-US">
              <a:ea typeface="Calibri"/>
              <a:cs typeface="Calibri"/>
              <a:sym typeface="Calibri"/>
            </a:endParaRPr>
          </a:p>
        </p:txBody>
      </p:sp>
    </p:spTree>
    <p:extLst>
      <p:ext uri="{BB962C8B-B14F-4D97-AF65-F5344CB8AC3E}">
        <p14:creationId xmlns:p14="http://schemas.microsoft.com/office/powerpoint/2010/main" val="49809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NHẬP / XUẤT CHUỖI</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en-US" dirty="0"/>
              <a:t>Các </a:t>
            </a:r>
            <a:r>
              <a:rPr lang="en-US" dirty="0" err="1"/>
              <a:t>hàm</a:t>
            </a:r>
            <a:r>
              <a:rPr lang="en-US" dirty="0"/>
              <a:t> </a:t>
            </a:r>
            <a:r>
              <a:rPr lang="en-US" dirty="0" err="1"/>
              <a:t>fputs</a:t>
            </a:r>
            <a:r>
              <a:rPr lang="en-US" dirty="0"/>
              <a:t>() and </a:t>
            </a:r>
            <a:r>
              <a:rPr lang="en-US" dirty="0" err="1"/>
              <a:t>fgets</a:t>
            </a:r>
            <a:r>
              <a:rPr lang="en-US" dirty="0"/>
              <a:t>() </a:t>
            </a:r>
            <a:r>
              <a:rPr lang="en-US" dirty="0" err="1"/>
              <a:t>ghi</a:t>
            </a:r>
            <a:r>
              <a:rPr lang="en-US" dirty="0"/>
              <a:t> </a:t>
            </a:r>
            <a:r>
              <a:rPr lang="en-US" dirty="0" err="1"/>
              <a:t>vào</a:t>
            </a:r>
            <a:r>
              <a:rPr lang="en-US" dirty="0"/>
              <a:t> </a:t>
            </a:r>
            <a:r>
              <a:rPr lang="en-US" dirty="0" err="1"/>
              <a:t>và</a:t>
            </a:r>
            <a:r>
              <a:rPr lang="en-US" dirty="0"/>
              <a:t> </a:t>
            </a:r>
            <a:r>
              <a:rPr lang="en-US" dirty="0" err="1"/>
              <a:t>đọc</a:t>
            </a:r>
            <a:r>
              <a:rPr lang="en-US" dirty="0"/>
              <a:t> </a:t>
            </a:r>
            <a:r>
              <a:rPr lang="en-US" dirty="0" err="1"/>
              <a:t>ra</a:t>
            </a:r>
            <a:r>
              <a:rPr lang="en-US" dirty="0"/>
              <a:t> </a:t>
            </a:r>
            <a:r>
              <a:rPr lang="en-US" dirty="0" err="1"/>
              <a:t>các</a:t>
            </a:r>
            <a:r>
              <a:rPr lang="en-US" dirty="0"/>
              <a:t> </a:t>
            </a:r>
            <a:r>
              <a:rPr lang="en-US" dirty="0" err="1"/>
              <a:t>chuỗi</a:t>
            </a:r>
            <a:r>
              <a:rPr lang="en-US" dirty="0"/>
              <a:t> </a:t>
            </a:r>
            <a:r>
              <a:rPr lang="en-US" dirty="0" err="1"/>
              <a:t>ký</a:t>
            </a:r>
            <a:r>
              <a:rPr lang="en-US" dirty="0"/>
              <a:t> </a:t>
            </a:r>
            <a:r>
              <a:rPr lang="en-US" dirty="0" err="1"/>
              <a:t>tự</a:t>
            </a:r>
            <a:r>
              <a:rPr lang="en-US" dirty="0"/>
              <a:t> </a:t>
            </a:r>
            <a:r>
              <a:rPr lang="en-US" dirty="0" err="1"/>
              <a:t>từ</a:t>
            </a:r>
            <a:r>
              <a:rPr lang="en-US" dirty="0"/>
              <a:t> </a:t>
            </a:r>
            <a:r>
              <a:rPr lang="en-US" dirty="0" err="1"/>
              <a:t>tập</a:t>
            </a:r>
            <a:r>
              <a:rPr lang="en-US" dirty="0"/>
              <a:t> tin </a:t>
            </a:r>
            <a:r>
              <a:rPr lang="en-US" dirty="0" err="1"/>
              <a:t>trên</a:t>
            </a:r>
            <a:r>
              <a:rPr lang="en-US" dirty="0"/>
              <a:t> </a:t>
            </a:r>
            <a:r>
              <a:rPr lang="en-US" dirty="0" err="1" smtClean="0"/>
              <a:t>đĩa</a:t>
            </a:r>
            <a:endParaRPr lang="en-US" dirty="0" smtClean="0"/>
          </a:p>
          <a:p>
            <a:pPr>
              <a:lnSpc>
                <a:spcPct val="150000"/>
              </a:lnSpc>
              <a:buFont typeface="Wingdings" panose="05000000000000000000" pitchFamily="2" charset="2"/>
              <a:buChar char="ü"/>
            </a:pPr>
            <a:r>
              <a:rPr lang="en-US" dirty="0"/>
              <a:t>Hàm </a:t>
            </a:r>
            <a:r>
              <a:rPr lang="en-US" dirty="0" err="1"/>
              <a:t>fputs</a:t>
            </a:r>
            <a:r>
              <a:rPr lang="en-US" dirty="0"/>
              <a:t>() </a:t>
            </a:r>
            <a:r>
              <a:rPr lang="en-US" dirty="0" err="1"/>
              <a:t>viết</a:t>
            </a:r>
            <a:r>
              <a:rPr lang="en-US" dirty="0"/>
              <a:t> </a:t>
            </a:r>
            <a:r>
              <a:rPr lang="en-US" dirty="0" err="1"/>
              <a:t>toàn</a:t>
            </a:r>
            <a:r>
              <a:rPr lang="en-US" dirty="0"/>
              <a:t> </a:t>
            </a:r>
            <a:r>
              <a:rPr lang="en-US" dirty="0" err="1"/>
              <a:t>bộ</a:t>
            </a:r>
            <a:r>
              <a:rPr lang="en-US" dirty="0"/>
              <a:t> </a:t>
            </a:r>
            <a:r>
              <a:rPr lang="en-US" dirty="0" err="1"/>
              <a:t>chuỗi</a:t>
            </a:r>
            <a:r>
              <a:rPr lang="en-US" dirty="0"/>
              <a:t> </a:t>
            </a:r>
            <a:r>
              <a:rPr lang="en-US" dirty="0" err="1"/>
              <a:t>vào</a:t>
            </a:r>
            <a:r>
              <a:rPr lang="en-US" dirty="0"/>
              <a:t> stream </a:t>
            </a:r>
            <a:r>
              <a:rPr lang="en-US" dirty="0" err="1"/>
              <a:t>đã</a:t>
            </a:r>
            <a:r>
              <a:rPr lang="en-US" dirty="0"/>
              <a:t> </a:t>
            </a:r>
            <a:r>
              <a:rPr lang="en-US" dirty="0" err="1" smtClean="0"/>
              <a:t>định</a:t>
            </a:r>
            <a:endParaRPr lang="en-US" dirty="0" smtClean="0"/>
          </a:p>
          <a:p>
            <a:pPr>
              <a:lnSpc>
                <a:spcPct val="150000"/>
              </a:lnSpc>
              <a:buFont typeface="Wingdings" panose="05000000000000000000" pitchFamily="2" charset="2"/>
              <a:buChar char="ü"/>
            </a:pPr>
            <a:r>
              <a:rPr lang="vi-VN" dirty="0"/>
              <a:t>Hàm fgets() đọc một chuỗi từ stream đã cho cho đến khi đọc được một ký tự sang dòng mới hoặc sau khi đã đọc được length-1 ký tự</a:t>
            </a:r>
            <a:r>
              <a:rPr lang="vi-VN" dirty="0" smtClean="0"/>
              <a:t>.</a:t>
            </a:r>
            <a:endParaRPr lang="en-US" dirty="0" smtClean="0"/>
          </a:p>
          <a:p>
            <a:pPr>
              <a:lnSpc>
                <a:spcPct val="150000"/>
              </a:lnSpc>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các</a:t>
            </a:r>
            <a:r>
              <a:rPr lang="en-US" dirty="0"/>
              <a:t> </a:t>
            </a:r>
            <a:r>
              <a:rPr lang="en-US" dirty="0" err="1"/>
              <a:t>hàm</a:t>
            </a:r>
            <a:r>
              <a:rPr lang="en-US" dirty="0"/>
              <a:t> </a:t>
            </a:r>
            <a:r>
              <a:rPr lang="en-US" dirty="0" err="1"/>
              <a:t>này</a:t>
            </a:r>
            <a:r>
              <a:rPr lang="en-US" dirty="0"/>
              <a:t> </a:t>
            </a:r>
            <a:r>
              <a:rPr lang="en-US" dirty="0" err="1"/>
              <a:t>là</a:t>
            </a:r>
            <a:r>
              <a:rPr lang="en-US" dirty="0"/>
              <a:t>: </a:t>
            </a:r>
            <a:endParaRPr lang="en-US" dirty="0" smtClean="0"/>
          </a:p>
          <a:p>
            <a:pPr marL="177800" indent="0">
              <a:lnSpc>
                <a:spcPct val="150000"/>
              </a:lnSpc>
              <a:buNone/>
            </a:pPr>
            <a:r>
              <a:rPr lang="en-US" dirty="0" smtClean="0"/>
              <a:t>		</a:t>
            </a:r>
            <a:r>
              <a:rPr lang="en-US" sz="2800" b="1" dirty="0" err="1" smtClean="0">
                <a:solidFill>
                  <a:srgbClr val="7030A0"/>
                </a:solidFill>
              </a:rPr>
              <a:t>int</a:t>
            </a:r>
            <a:r>
              <a:rPr lang="en-US" sz="2800" b="1" dirty="0" smtClean="0">
                <a:solidFill>
                  <a:srgbClr val="7030A0"/>
                </a:solidFill>
              </a:rPr>
              <a:t> </a:t>
            </a:r>
            <a:r>
              <a:rPr lang="en-US" sz="2800" b="1" dirty="0" err="1">
                <a:solidFill>
                  <a:srgbClr val="7030A0"/>
                </a:solidFill>
              </a:rPr>
              <a:t>fputs</a:t>
            </a:r>
            <a:r>
              <a:rPr lang="en-US" sz="2800" b="1" dirty="0">
                <a:solidFill>
                  <a:srgbClr val="7030A0"/>
                </a:solidFill>
              </a:rPr>
              <a:t>(</a:t>
            </a:r>
            <a:r>
              <a:rPr lang="en-US" sz="2800" b="1" dirty="0" err="1">
                <a:solidFill>
                  <a:srgbClr val="7030A0"/>
                </a:solidFill>
              </a:rPr>
              <a:t>const</a:t>
            </a:r>
            <a:r>
              <a:rPr lang="en-US" sz="2800" b="1" dirty="0">
                <a:solidFill>
                  <a:srgbClr val="7030A0"/>
                </a:solidFill>
              </a:rPr>
              <a:t> char *</a:t>
            </a:r>
            <a:r>
              <a:rPr lang="en-US" sz="2800" b="1" dirty="0" err="1">
                <a:solidFill>
                  <a:srgbClr val="7030A0"/>
                </a:solidFill>
              </a:rPr>
              <a:t>str</a:t>
            </a:r>
            <a:r>
              <a:rPr lang="en-US" sz="2800" b="1" dirty="0">
                <a:solidFill>
                  <a:srgbClr val="7030A0"/>
                </a:solidFill>
              </a:rPr>
              <a:t>, FILE *</a:t>
            </a:r>
            <a:r>
              <a:rPr lang="en-US" sz="2800" b="1" dirty="0" err="1">
                <a:solidFill>
                  <a:srgbClr val="7030A0"/>
                </a:solidFill>
              </a:rPr>
              <a:t>fp</a:t>
            </a:r>
            <a:r>
              <a:rPr lang="en-US" sz="2800" b="1" dirty="0" smtClean="0">
                <a:solidFill>
                  <a:srgbClr val="7030A0"/>
                </a:solidFill>
              </a:rPr>
              <a:t>);</a:t>
            </a:r>
          </a:p>
          <a:p>
            <a:pPr marL="177800" indent="0">
              <a:lnSpc>
                <a:spcPct val="150000"/>
              </a:lnSpc>
              <a:buNone/>
            </a:pPr>
            <a:r>
              <a:rPr lang="en-US" sz="2800" b="1" dirty="0">
                <a:solidFill>
                  <a:srgbClr val="7030A0"/>
                </a:solidFill>
              </a:rPr>
              <a:t>	</a:t>
            </a:r>
            <a:r>
              <a:rPr lang="en-US" sz="2800" b="1" dirty="0" smtClean="0">
                <a:solidFill>
                  <a:srgbClr val="7030A0"/>
                </a:solidFill>
              </a:rPr>
              <a:t>	char </a:t>
            </a:r>
            <a:r>
              <a:rPr lang="en-US" sz="2800" b="1" dirty="0">
                <a:solidFill>
                  <a:srgbClr val="7030A0"/>
                </a:solidFill>
              </a:rPr>
              <a:t>*</a:t>
            </a:r>
            <a:r>
              <a:rPr lang="en-US" sz="2800" b="1" dirty="0" err="1">
                <a:solidFill>
                  <a:srgbClr val="7030A0"/>
                </a:solidFill>
              </a:rPr>
              <a:t>fgets</a:t>
            </a:r>
            <a:r>
              <a:rPr lang="en-US" sz="2800" b="1" dirty="0">
                <a:solidFill>
                  <a:srgbClr val="7030A0"/>
                </a:solidFill>
              </a:rPr>
              <a:t>( char *</a:t>
            </a:r>
            <a:r>
              <a:rPr lang="en-US" sz="2800" b="1" dirty="0" err="1">
                <a:solidFill>
                  <a:srgbClr val="7030A0"/>
                </a:solidFill>
              </a:rPr>
              <a:t>str</a:t>
            </a:r>
            <a:r>
              <a:rPr lang="en-US" sz="2800" b="1" dirty="0">
                <a:solidFill>
                  <a:srgbClr val="7030A0"/>
                </a:solidFill>
              </a:rPr>
              <a:t>, </a:t>
            </a:r>
            <a:r>
              <a:rPr lang="en-US" sz="2800" b="1" dirty="0" err="1">
                <a:solidFill>
                  <a:srgbClr val="7030A0"/>
                </a:solidFill>
              </a:rPr>
              <a:t>int</a:t>
            </a:r>
            <a:r>
              <a:rPr lang="en-US" sz="2800" b="1" dirty="0">
                <a:solidFill>
                  <a:srgbClr val="7030A0"/>
                </a:solidFill>
              </a:rPr>
              <a:t> length, FILE *</a:t>
            </a:r>
            <a:r>
              <a:rPr lang="en-US" sz="2800" b="1" dirty="0" err="1">
                <a:solidFill>
                  <a:srgbClr val="7030A0"/>
                </a:solidFill>
              </a:rPr>
              <a:t>fp</a:t>
            </a:r>
            <a:r>
              <a:rPr lang="en-US" sz="2800" b="1" dirty="0">
                <a:solidFill>
                  <a:srgbClr val="7030A0"/>
                </a:solidFill>
              </a:rPr>
              <a:t>);</a:t>
            </a: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14</a:t>
            </a:fld>
            <a:endParaRPr lang="en-US">
              <a:ea typeface="Calibri"/>
              <a:cs typeface="Calibri"/>
              <a:sym typeface="Calibri"/>
            </a:endParaRPr>
          </a:p>
        </p:txBody>
      </p:sp>
    </p:spTree>
    <p:extLst>
      <p:ext uri="{BB962C8B-B14F-4D97-AF65-F5344CB8AC3E}">
        <p14:creationId xmlns:p14="http://schemas.microsoft.com/office/powerpoint/2010/main" val="768183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MỞ MỘT TẬP TIN NHỊ PHÂN</a:t>
            </a:r>
            <a:endParaRPr lang="en-US" dirty="0"/>
          </a:p>
        </p:txBody>
      </p:sp>
      <p:sp>
        <p:nvSpPr>
          <p:cNvPr id="3" name="Text Placeholder 2"/>
          <p:cNvSpPr>
            <a:spLocks noGrp="1"/>
          </p:cNvSpPr>
          <p:nvPr>
            <p:ph type="body" idx="1"/>
          </p:nvPr>
        </p:nvSpPr>
        <p:spPr/>
        <p:txBody>
          <a:bodyPr/>
          <a:lstStyle/>
          <a:p>
            <a:r>
              <a:rPr lang="en-US" dirty="0"/>
              <a:t>Hàm </a:t>
            </a:r>
            <a:r>
              <a:rPr lang="en-US" dirty="0" err="1"/>
              <a:t>fopen</a:t>
            </a:r>
            <a:r>
              <a:rPr lang="en-US" dirty="0"/>
              <a:t>() </a:t>
            </a:r>
            <a:r>
              <a:rPr lang="en-US" dirty="0" err="1"/>
              <a:t>mở</a:t>
            </a:r>
            <a:r>
              <a:rPr lang="en-US" dirty="0"/>
              <a:t> </a:t>
            </a:r>
            <a:r>
              <a:rPr lang="en-US" dirty="0" err="1"/>
              <a:t>một</a:t>
            </a:r>
            <a:r>
              <a:rPr lang="en-US" dirty="0"/>
              <a:t> stream </a:t>
            </a:r>
            <a:r>
              <a:rPr lang="en-US" dirty="0" err="1"/>
              <a:t>để</a:t>
            </a:r>
            <a:r>
              <a:rPr lang="en-US" dirty="0"/>
              <a:t> </a:t>
            </a:r>
            <a:r>
              <a:rPr lang="en-US" dirty="0" err="1"/>
              <a:t>sử</a:t>
            </a:r>
            <a:r>
              <a:rPr lang="en-US" dirty="0"/>
              <a:t> </a:t>
            </a:r>
            <a:r>
              <a:rPr lang="en-US" dirty="0" err="1"/>
              <a:t>dụng</a:t>
            </a:r>
            <a:r>
              <a:rPr lang="en-US" dirty="0"/>
              <a:t> </a:t>
            </a:r>
            <a:r>
              <a:rPr lang="en-US" dirty="0" err="1"/>
              <a:t>và</a:t>
            </a:r>
            <a:r>
              <a:rPr lang="en-US" dirty="0"/>
              <a:t> </a:t>
            </a:r>
            <a:r>
              <a:rPr lang="en-US" dirty="0" err="1"/>
              <a:t>liên</a:t>
            </a:r>
            <a:r>
              <a:rPr lang="en-US" dirty="0"/>
              <a:t> </a:t>
            </a:r>
            <a:r>
              <a:rPr lang="en-US" dirty="0" err="1"/>
              <a:t>kết</a:t>
            </a:r>
            <a:r>
              <a:rPr lang="en-US" dirty="0"/>
              <a:t> </a:t>
            </a:r>
            <a:r>
              <a:rPr lang="en-US" dirty="0" err="1"/>
              <a:t>một</a:t>
            </a:r>
            <a:r>
              <a:rPr lang="en-US" dirty="0"/>
              <a:t> </a:t>
            </a:r>
            <a:r>
              <a:rPr lang="en-US" dirty="0" err="1"/>
              <a:t>tập</a:t>
            </a:r>
            <a:r>
              <a:rPr lang="en-US" dirty="0"/>
              <a:t> tin </a:t>
            </a:r>
            <a:r>
              <a:rPr lang="en-US" dirty="0" err="1"/>
              <a:t>với</a:t>
            </a:r>
            <a:r>
              <a:rPr lang="en-US" dirty="0"/>
              <a:t> stream </a:t>
            </a:r>
            <a:r>
              <a:rPr lang="en-US" dirty="0" err="1"/>
              <a:t>đó</a:t>
            </a:r>
            <a:r>
              <a:rPr lang="en-US" dirty="0"/>
              <a:t>. </a:t>
            </a:r>
            <a:endParaRPr lang="en-US" dirty="0" smtClean="0"/>
          </a:p>
          <a:p>
            <a:r>
              <a:rPr lang="en-US" dirty="0"/>
              <a:t>Hàm </a:t>
            </a:r>
            <a:r>
              <a:rPr lang="en-US" dirty="0" err="1"/>
              <a:t>fopen</a:t>
            </a:r>
            <a:r>
              <a:rPr lang="en-US" dirty="0"/>
              <a:t>() </a:t>
            </a:r>
            <a:r>
              <a:rPr lang="en-US" dirty="0" err="1"/>
              <a:t>trả</a:t>
            </a:r>
            <a:r>
              <a:rPr lang="en-US" dirty="0"/>
              <a:t> </a:t>
            </a:r>
            <a:r>
              <a:rPr lang="en-US" dirty="0" err="1"/>
              <a:t>về</a:t>
            </a:r>
            <a:r>
              <a:rPr lang="en-US" dirty="0"/>
              <a:t> </a:t>
            </a:r>
            <a:r>
              <a:rPr lang="en-US" dirty="0" err="1"/>
              <a:t>một</a:t>
            </a:r>
            <a:r>
              <a:rPr lang="en-US" dirty="0"/>
              <a:t> con </a:t>
            </a:r>
            <a:r>
              <a:rPr lang="en-US" dirty="0" err="1"/>
              <a:t>trỏ</a:t>
            </a:r>
            <a:r>
              <a:rPr lang="en-US" dirty="0"/>
              <a:t> </a:t>
            </a:r>
            <a:r>
              <a:rPr lang="en-US" dirty="0" err="1"/>
              <a:t>tập</a:t>
            </a:r>
            <a:r>
              <a:rPr lang="en-US" dirty="0"/>
              <a:t> tin </a:t>
            </a:r>
            <a:r>
              <a:rPr lang="en-US" dirty="0" err="1"/>
              <a:t>kết</a:t>
            </a:r>
            <a:r>
              <a:rPr lang="en-US" dirty="0"/>
              <a:t> </a:t>
            </a:r>
            <a:r>
              <a:rPr lang="en-US" dirty="0" err="1"/>
              <a:t>hợp</a:t>
            </a:r>
            <a:r>
              <a:rPr lang="en-US" dirty="0"/>
              <a:t> </a:t>
            </a:r>
            <a:r>
              <a:rPr lang="en-US" dirty="0" err="1"/>
              <a:t>với</a:t>
            </a:r>
            <a:r>
              <a:rPr lang="en-US" dirty="0"/>
              <a:t> </a:t>
            </a:r>
            <a:r>
              <a:rPr lang="en-US" dirty="0" err="1"/>
              <a:t>tập</a:t>
            </a:r>
            <a:r>
              <a:rPr lang="en-US" dirty="0"/>
              <a:t> tin. </a:t>
            </a:r>
            <a:endParaRPr lang="en-US" dirty="0" smtClean="0"/>
          </a:p>
          <a:p>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fopen</a:t>
            </a:r>
            <a:r>
              <a:rPr lang="en-US" dirty="0"/>
              <a:t>() </a:t>
            </a:r>
            <a:r>
              <a:rPr lang="en-US" dirty="0" err="1"/>
              <a:t>là</a:t>
            </a:r>
            <a:r>
              <a:rPr lang="en-US" dirty="0"/>
              <a:t>: </a:t>
            </a:r>
            <a:endParaRPr lang="en-US" dirty="0" smtClean="0"/>
          </a:p>
          <a:p>
            <a:pPr marL="177800" indent="0">
              <a:buNone/>
            </a:pPr>
            <a:r>
              <a:rPr lang="fr-FR" b="1" dirty="0" smtClean="0">
                <a:solidFill>
                  <a:srgbClr val="7030A0"/>
                </a:solidFill>
              </a:rPr>
              <a:t>		FILE </a:t>
            </a:r>
            <a:r>
              <a:rPr lang="fr-FR" b="1" dirty="0">
                <a:solidFill>
                  <a:srgbClr val="7030A0"/>
                </a:solidFill>
              </a:rPr>
              <a:t>*</a:t>
            </a:r>
            <a:r>
              <a:rPr lang="fr-FR" b="1" dirty="0" err="1">
                <a:solidFill>
                  <a:srgbClr val="7030A0"/>
                </a:solidFill>
              </a:rPr>
              <a:t>fopen</a:t>
            </a:r>
            <a:r>
              <a:rPr lang="fr-FR" b="1" dirty="0">
                <a:solidFill>
                  <a:srgbClr val="7030A0"/>
                </a:solidFill>
              </a:rPr>
              <a:t>(</a:t>
            </a:r>
            <a:r>
              <a:rPr lang="fr-FR" b="1" dirty="0" err="1">
                <a:solidFill>
                  <a:srgbClr val="7030A0"/>
                </a:solidFill>
              </a:rPr>
              <a:t>const</a:t>
            </a:r>
            <a:r>
              <a:rPr lang="fr-FR" b="1" dirty="0">
                <a:solidFill>
                  <a:srgbClr val="7030A0"/>
                </a:solidFill>
              </a:rPr>
              <a:t> char *</a:t>
            </a:r>
            <a:r>
              <a:rPr lang="fr-FR" b="1" dirty="0" err="1">
                <a:solidFill>
                  <a:srgbClr val="7030A0"/>
                </a:solidFill>
              </a:rPr>
              <a:t>filename,const</a:t>
            </a:r>
            <a:r>
              <a:rPr lang="fr-FR" b="1" dirty="0">
                <a:solidFill>
                  <a:srgbClr val="7030A0"/>
                </a:solidFill>
              </a:rPr>
              <a:t> char *mode</a:t>
            </a:r>
            <a:r>
              <a:rPr lang="fr-FR" b="1" dirty="0" smtClean="0">
                <a:solidFill>
                  <a:srgbClr val="7030A0"/>
                </a:solidFill>
              </a:rPr>
              <a:t>);</a:t>
            </a:r>
          </a:p>
          <a:p>
            <a:pPr marL="177800" indent="0">
              <a:buNone/>
            </a:pPr>
            <a:endParaRPr lang="en-US"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15</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604" y="3114845"/>
            <a:ext cx="6222857" cy="3885714"/>
          </a:xfrm>
          <a:prstGeom prst="rect">
            <a:avLst/>
          </a:prstGeom>
        </p:spPr>
      </p:pic>
    </p:spTree>
    <p:extLst>
      <p:ext uri="{BB962C8B-B14F-4D97-AF65-F5344CB8AC3E}">
        <p14:creationId xmlns:p14="http://schemas.microsoft.com/office/powerpoint/2010/main" val="216998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ĐÓNG TẬP TIN NHỊ PHÂN</a:t>
            </a:r>
            <a:endParaRPr lang="en-US" dirty="0"/>
          </a:p>
        </p:txBody>
      </p:sp>
      <p:graphicFrame>
        <p:nvGraphicFramePr>
          <p:cNvPr id="6" name="Diagram 5"/>
          <p:cNvGraphicFramePr/>
          <p:nvPr>
            <p:extLst>
              <p:ext uri="{D42A27DB-BD31-4B8C-83A1-F6EECF244321}">
                <p14:modId xmlns:p14="http://schemas.microsoft.com/office/powerpoint/2010/main" val="2876813540"/>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16</a:t>
            </a:fld>
            <a:endParaRPr lang="en-US">
              <a:ea typeface="Calibri"/>
              <a:cs typeface="Calibri"/>
              <a:sym typeface="Calibri"/>
            </a:endParaRPr>
          </a:p>
        </p:txBody>
      </p:sp>
    </p:spTree>
    <p:extLst>
      <p:ext uri="{BB962C8B-B14F-4D97-AF65-F5344CB8AC3E}">
        <p14:creationId xmlns:p14="http://schemas.microsoft.com/office/powerpoint/2010/main" val="308805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HÀM </a:t>
            </a:r>
            <a:r>
              <a:rPr lang="en-US" dirty="0" err="1"/>
              <a:t>fread</a:t>
            </a:r>
            <a:r>
              <a:rPr lang="en-US" dirty="0"/>
              <a:t>() VÀ </a:t>
            </a:r>
            <a:r>
              <a:rPr lang="en-US" dirty="0" err="1"/>
              <a:t>fwrite</a:t>
            </a:r>
            <a:r>
              <a:rPr lang="en-US" dirty="0" smtClean="0"/>
              <a:t>()</a:t>
            </a:r>
            <a:endParaRPr lang="en-US" dirty="0"/>
          </a:p>
        </p:txBody>
      </p:sp>
      <p:sp>
        <p:nvSpPr>
          <p:cNvPr id="3" name="Text Placeholder 2"/>
          <p:cNvSpPr>
            <a:spLocks noGrp="1"/>
          </p:cNvSpPr>
          <p:nvPr>
            <p:ph type="body" idx="1"/>
          </p:nvPr>
        </p:nvSpPr>
        <p:spPr>
          <a:xfrm>
            <a:off x="419100" y="844062"/>
            <a:ext cx="9387840" cy="6156497"/>
          </a:xfrm>
        </p:spPr>
        <p:txBody>
          <a:bodyPr/>
          <a:lstStyle/>
          <a:p>
            <a:pPr>
              <a:lnSpc>
                <a:spcPct val="150000"/>
              </a:lnSpc>
              <a:buFont typeface="Wingdings" panose="05000000000000000000" pitchFamily="2" charset="2"/>
              <a:buChar char="ü"/>
            </a:pPr>
            <a:r>
              <a:rPr lang="en-US" dirty="0"/>
              <a:t>Hàm </a:t>
            </a:r>
            <a:r>
              <a:rPr lang="en-US" dirty="0" err="1"/>
              <a:t>fread</a:t>
            </a:r>
            <a:r>
              <a:rPr lang="en-US" dirty="0"/>
              <a:t>() </a:t>
            </a:r>
            <a:r>
              <a:rPr lang="en-US" dirty="0" err="1"/>
              <a:t>và</a:t>
            </a:r>
            <a:r>
              <a:rPr lang="en-US" dirty="0"/>
              <a:t> </a:t>
            </a:r>
            <a:r>
              <a:rPr lang="en-US" dirty="0" err="1"/>
              <a:t>fwrite</a:t>
            </a:r>
            <a:r>
              <a:rPr lang="en-US" dirty="0"/>
              <a:t>() </a:t>
            </a:r>
            <a:r>
              <a:rPr lang="en-US" dirty="0" err="1"/>
              <a:t>là</a:t>
            </a:r>
            <a:r>
              <a:rPr lang="en-US" dirty="0"/>
              <a:t> </a:t>
            </a:r>
            <a:r>
              <a:rPr lang="en-US" dirty="0" err="1"/>
              <a:t>các</a:t>
            </a:r>
            <a:r>
              <a:rPr lang="en-US" dirty="0"/>
              <a:t> </a:t>
            </a:r>
            <a:r>
              <a:rPr lang="en-US" dirty="0" err="1"/>
              <a:t>hàm</a:t>
            </a:r>
            <a:r>
              <a:rPr lang="en-US" dirty="0"/>
              <a:t> </a:t>
            </a:r>
            <a:r>
              <a:rPr lang="en-US" dirty="0" err="1"/>
              <a:t>đọc</a:t>
            </a:r>
            <a:r>
              <a:rPr lang="en-US" dirty="0"/>
              <a:t> </a:t>
            </a:r>
            <a:r>
              <a:rPr lang="en-US" dirty="0" err="1"/>
              <a:t>hoặc</a:t>
            </a:r>
            <a:r>
              <a:rPr lang="en-US" dirty="0"/>
              <a:t> </a:t>
            </a:r>
            <a:r>
              <a:rPr lang="en-US" dirty="0" err="1"/>
              <a:t>ghi</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định</a:t>
            </a:r>
            <a:r>
              <a:rPr lang="en-US" dirty="0"/>
              <a:t> </a:t>
            </a:r>
            <a:r>
              <a:rPr lang="en-US" dirty="0" err="1"/>
              <a:t>dạng</a:t>
            </a:r>
            <a:r>
              <a:rPr lang="en-US" dirty="0"/>
              <a:t>. </a:t>
            </a:r>
            <a:endParaRPr lang="en-US" dirty="0" smtClean="0"/>
          </a:p>
          <a:p>
            <a:pPr>
              <a:lnSpc>
                <a:spcPct val="150000"/>
              </a:lnSpc>
              <a:buFont typeface="Wingdings" panose="05000000000000000000" pitchFamily="2" charset="2"/>
              <a:buChar char="ü"/>
            </a:pPr>
            <a:r>
              <a:rPr lang="vi-VN" dirty="0" smtClean="0"/>
              <a:t>Chúng </a:t>
            </a:r>
            <a:r>
              <a:rPr lang="vi-VN" dirty="0"/>
              <a:t>được dùng để đọc ra và viết vào tập tin toàn bộ khối dữ liệu. </a:t>
            </a:r>
            <a:endParaRPr lang="en-US" dirty="0" smtClean="0"/>
          </a:p>
          <a:p>
            <a:pPr>
              <a:lnSpc>
                <a:spcPct val="150000"/>
              </a:lnSpc>
              <a:buFont typeface="Wingdings" panose="05000000000000000000" pitchFamily="2" charset="2"/>
              <a:buChar char="ü"/>
            </a:pPr>
            <a:r>
              <a:rPr lang="vi-VN" dirty="0"/>
              <a:t>Hầu hết các chương trình ứng dụng hữu ích đều đọc và ghi các kiểu dữ liệu do người dùng định nghĩa, đặc biệt là các cấu trúc. </a:t>
            </a:r>
            <a:endParaRPr lang="en-US" dirty="0" smtClean="0"/>
          </a:p>
          <a:p>
            <a:pPr>
              <a:lnSpc>
                <a:spcPct val="150000"/>
              </a:lnSpc>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các</a:t>
            </a:r>
            <a:r>
              <a:rPr lang="en-US" dirty="0"/>
              <a:t> </a:t>
            </a:r>
            <a:r>
              <a:rPr lang="en-US" dirty="0" err="1"/>
              <a:t>hàm</a:t>
            </a:r>
            <a:r>
              <a:rPr lang="en-US" dirty="0"/>
              <a:t> </a:t>
            </a:r>
            <a:r>
              <a:rPr lang="en-US" dirty="0" err="1"/>
              <a:t>này</a:t>
            </a:r>
            <a:r>
              <a:rPr lang="en-US" dirty="0"/>
              <a:t> </a:t>
            </a:r>
            <a:r>
              <a:rPr lang="en-US" dirty="0" err="1"/>
              <a:t>là</a:t>
            </a:r>
            <a:r>
              <a:rPr lang="en-US" dirty="0"/>
              <a:t>: </a:t>
            </a:r>
            <a:endParaRPr lang="en-US" dirty="0" smtClean="0"/>
          </a:p>
          <a:p>
            <a:pPr>
              <a:lnSpc>
                <a:spcPct val="150000"/>
              </a:lnSpc>
              <a:buFont typeface="Wingdings" panose="05000000000000000000" pitchFamily="2" charset="2"/>
              <a:buChar char="ü"/>
            </a:pPr>
            <a:r>
              <a:rPr lang="en-US" b="1" dirty="0" err="1" smtClean="0">
                <a:solidFill>
                  <a:srgbClr val="7030A0"/>
                </a:solidFill>
              </a:rPr>
              <a:t>size_t</a:t>
            </a:r>
            <a:r>
              <a:rPr lang="en-US" b="1" dirty="0" smtClean="0">
                <a:solidFill>
                  <a:srgbClr val="7030A0"/>
                </a:solidFill>
              </a:rPr>
              <a:t> </a:t>
            </a:r>
            <a:r>
              <a:rPr lang="en-US" b="1" dirty="0" err="1">
                <a:solidFill>
                  <a:srgbClr val="7030A0"/>
                </a:solidFill>
              </a:rPr>
              <a:t>fread</a:t>
            </a:r>
            <a:r>
              <a:rPr lang="en-US" b="1" dirty="0">
                <a:solidFill>
                  <a:srgbClr val="7030A0"/>
                </a:solidFill>
              </a:rPr>
              <a:t>(void *buffer, </a:t>
            </a:r>
            <a:r>
              <a:rPr lang="en-US" b="1" dirty="0" err="1">
                <a:solidFill>
                  <a:srgbClr val="7030A0"/>
                </a:solidFill>
              </a:rPr>
              <a:t>size_t</a:t>
            </a:r>
            <a:r>
              <a:rPr lang="en-US" b="1" dirty="0">
                <a:solidFill>
                  <a:srgbClr val="7030A0"/>
                </a:solidFill>
              </a:rPr>
              <a:t> </a:t>
            </a:r>
            <a:r>
              <a:rPr lang="en-US" b="1" dirty="0" err="1">
                <a:solidFill>
                  <a:srgbClr val="7030A0"/>
                </a:solidFill>
              </a:rPr>
              <a:t>num_bytes</a:t>
            </a:r>
            <a:r>
              <a:rPr lang="en-US" b="1" dirty="0">
                <a:solidFill>
                  <a:srgbClr val="7030A0"/>
                </a:solidFill>
              </a:rPr>
              <a:t>, </a:t>
            </a:r>
            <a:r>
              <a:rPr lang="en-US" b="1" dirty="0" err="1">
                <a:solidFill>
                  <a:srgbClr val="7030A0"/>
                </a:solidFill>
              </a:rPr>
              <a:t>size_t</a:t>
            </a:r>
            <a:r>
              <a:rPr lang="en-US" b="1" dirty="0">
                <a:solidFill>
                  <a:srgbClr val="7030A0"/>
                </a:solidFill>
              </a:rPr>
              <a:t> count, FILE *</a:t>
            </a:r>
            <a:r>
              <a:rPr lang="en-US" b="1" dirty="0" err="1">
                <a:solidFill>
                  <a:srgbClr val="7030A0"/>
                </a:solidFill>
              </a:rPr>
              <a:t>fp</a:t>
            </a:r>
            <a:r>
              <a:rPr lang="en-US" b="1" dirty="0">
                <a:solidFill>
                  <a:srgbClr val="7030A0"/>
                </a:solidFill>
              </a:rPr>
              <a:t>); </a:t>
            </a:r>
            <a:endParaRPr lang="en-US" b="1" dirty="0" smtClean="0">
              <a:solidFill>
                <a:srgbClr val="7030A0"/>
              </a:solidFill>
            </a:endParaRPr>
          </a:p>
          <a:p>
            <a:pPr marL="177800" indent="0">
              <a:lnSpc>
                <a:spcPct val="150000"/>
              </a:lnSpc>
              <a:buNone/>
            </a:pPr>
            <a:r>
              <a:rPr lang="en-US" sz="2000" b="1" dirty="0" err="1" smtClean="0">
                <a:solidFill>
                  <a:srgbClr val="7030A0"/>
                </a:solidFill>
              </a:rPr>
              <a:t>size_t</a:t>
            </a:r>
            <a:r>
              <a:rPr lang="en-US" sz="2000" b="1" dirty="0" smtClean="0">
                <a:solidFill>
                  <a:srgbClr val="7030A0"/>
                </a:solidFill>
              </a:rPr>
              <a:t> </a:t>
            </a:r>
            <a:r>
              <a:rPr lang="en-US" sz="2000" b="1" dirty="0" err="1">
                <a:solidFill>
                  <a:srgbClr val="7030A0"/>
                </a:solidFill>
              </a:rPr>
              <a:t>fwrite</a:t>
            </a:r>
            <a:r>
              <a:rPr lang="en-US" sz="2000" b="1" dirty="0">
                <a:solidFill>
                  <a:srgbClr val="7030A0"/>
                </a:solidFill>
              </a:rPr>
              <a:t>(</a:t>
            </a:r>
            <a:r>
              <a:rPr lang="en-US" sz="2000" b="1" dirty="0" err="1">
                <a:solidFill>
                  <a:srgbClr val="7030A0"/>
                </a:solidFill>
              </a:rPr>
              <a:t>const</a:t>
            </a:r>
            <a:r>
              <a:rPr lang="en-US" sz="2000" b="1" dirty="0">
                <a:solidFill>
                  <a:srgbClr val="7030A0"/>
                </a:solidFill>
              </a:rPr>
              <a:t> void *buffer, </a:t>
            </a:r>
            <a:r>
              <a:rPr lang="en-US" sz="2000" b="1" dirty="0" err="1">
                <a:solidFill>
                  <a:srgbClr val="7030A0"/>
                </a:solidFill>
              </a:rPr>
              <a:t>size_t</a:t>
            </a:r>
            <a:r>
              <a:rPr lang="en-US" sz="2000" b="1" dirty="0">
                <a:solidFill>
                  <a:srgbClr val="7030A0"/>
                </a:solidFill>
              </a:rPr>
              <a:t> </a:t>
            </a:r>
            <a:r>
              <a:rPr lang="en-US" sz="2000" b="1" dirty="0" err="1">
                <a:solidFill>
                  <a:srgbClr val="7030A0"/>
                </a:solidFill>
              </a:rPr>
              <a:t>num_bytes</a:t>
            </a:r>
            <a:r>
              <a:rPr lang="en-US" sz="2000" b="1" dirty="0">
                <a:solidFill>
                  <a:srgbClr val="7030A0"/>
                </a:solidFill>
              </a:rPr>
              <a:t>, </a:t>
            </a:r>
            <a:r>
              <a:rPr lang="en-US" sz="2000" b="1" dirty="0" err="1">
                <a:solidFill>
                  <a:srgbClr val="7030A0"/>
                </a:solidFill>
              </a:rPr>
              <a:t>size_t</a:t>
            </a:r>
            <a:r>
              <a:rPr lang="en-US" sz="2000" b="1" dirty="0">
                <a:solidFill>
                  <a:srgbClr val="7030A0"/>
                </a:solidFill>
              </a:rPr>
              <a:t> count, FILE *</a:t>
            </a:r>
            <a:r>
              <a:rPr lang="en-US" sz="2000" b="1" dirty="0" err="1">
                <a:solidFill>
                  <a:srgbClr val="7030A0"/>
                </a:solidFill>
              </a:rPr>
              <a:t>fp</a:t>
            </a:r>
            <a:r>
              <a:rPr lang="en-US" sz="2000" b="1" dirty="0">
                <a:solidFill>
                  <a:srgbClr val="7030A0"/>
                </a:solidFill>
              </a:rPr>
              <a:t>);</a:t>
            </a:r>
          </a:p>
        </p:txBody>
      </p:sp>
      <p:sp>
        <p:nvSpPr>
          <p:cNvPr id="4" name="Footer Placeholder 3"/>
          <p:cNvSpPr>
            <a:spLocks noGrp="1"/>
          </p:cNvSpPr>
          <p:nvPr>
            <p:ph type="ftr" idx="11"/>
          </p:nvPr>
        </p:nvSpPr>
        <p:spPr/>
        <p:txBody>
          <a:bodyPr/>
          <a:lstStyle/>
          <a:p>
            <a:r>
              <a:rPr lang="en-US" dirty="0" smtClean="0"/>
              <a:t>Logic Building and Elementary Programming</a:t>
            </a:r>
            <a:endParaRPr lang="en-US" dirty="0"/>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17</a:t>
            </a:fld>
            <a:endParaRPr lang="en-US">
              <a:ea typeface="Calibri"/>
              <a:cs typeface="Calibri"/>
              <a:sym typeface="Calibri"/>
            </a:endParaRPr>
          </a:p>
        </p:txBody>
      </p:sp>
    </p:spTree>
    <p:extLst>
      <p:ext uri="{BB962C8B-B14F-4D97-AF65-F5344CB8AC3E}">
        <p14:creationId xmlns:p14="http://schemas.microsoft.com/office/powerpoint/2010/main" val="2658210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SỬ DỤNG </a:t>
            </a:r>
            <a:r>
              <a:rPr lang="en-US" dirty="0" err="1"/>
              <a:t>feof</a:t>
            </a:r>
            <a:r>
              <a:rPr lang="en-US" dirty="0"/>
              <a:t>()</a:t>
            </a:r>
          </a:p>
        </p:txBody>
      </p:sp>
      <p:graphicFrame>
        <p:nvGraphicFramePr>
          <p:cNvPr id="6" name="Diagram 5"/>
          <p:cNvGraphicFramePr/>
          <p:nvPr>
            <p:extLst>
              <p:ext uri="{D42A27DB-BD31-4B8C-83A1-F6EECF244321}">
                <p14:modId xmlns:p14="http://schemas.microsoft.com/office/powerpoint/2010/main" val="3580981360"/>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18</a:t>
            </a:fld>
            <a:endParaRPr lang="en-US">
              <a:ea typeface="Calibri"/>
              <a:cs typeface="Calibri"/>
              <a:sym typeface="Calibri"/>
            </a:endParaRPr>
          </a:p>
        </p:txBody>
      </p:sp>
    </p:spTree>
    <p:extLst>
      <p:ext uri="{BB962C8B-B14F-4D97-AF65-F5344CB8AC3E}">
        <p14:creationId xmlns:p14="http://schemas.microsoft.com/office/powerpoint/2010/main" val="2981279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HÀM rewind()</a:t>
            </a:r>
          </a:p>
        </p:txBody>
      </p:sp>
      <p:graphicFrame>
        <p:nvGraphicFramePr>
          <p:cNvPr id="6" name="Diagram 5"/>
          <p:cNvGraphicFramePr/>
          <p:nvPr>
            <p:extLst>
              <p:ext uri="{D42A27DB-BD31-4B8C-83A1-F6EECF244321}">
                <p14:modId xmlns:p14="http://schemas.microsoft.com/office/powerpoint/2010/main" val="3275540849"/>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19</a:t>
            </a:fld>
            <a:endParaRPr lang="en-US">
              <a:ea typeface="Calibri"/>
              <a:cs typeface="Calibri"/>
              <a:sym typeface="Calibri"/>
            </a:endParaRPr>
          </a:p>
        </p:txBody>
      </p:sp>
    </p:spTree>
    <p:extLst>
      <p:ext uri="{BB962C8B-B14F-4D97-AF65-F5344CB8AC3E}">
        <p14:creationId xmlns:p14="http://schemas.microsoft.com/office/powerpoint/2010/main" val="291651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MỤC TIÊU BÀI HỌC</a:t>
            </a:r>
            <a:endParaRPr lang="en-US" dirty="0"/>
          </a:p>
        </p:txBody>
      </p:sp>
      <p:graphicFrame>
        <p:nvGraphicFramePr>
          <p:cNvPr id="6" name="Diagram 5"/>
          <p:cNvGraphicFramePr/>
          <p:nvPr>
            <p:extLst>
              <p:ext uri="{D42A27DB-BD31-4B8C-83A1-F6EECF244321}">
                <p14:modId xmlns:p14="http://schemas.microsoft.com/office/powerpoint/2010/main" val="2339430808"/>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a:t>
            </a:fld>
            <a:endParaRPr lang="en-US">
              <a:ea typeface="Calibri"/>
              <a:cs typeface="Calibri"/>
              <a:sym typeface="Calibri"/>
            </a:endParaRPr>
          </a:p>
        </p:txBody>
      </p:sp>
    </p:spTree>
    <p:extLst>
      <p:ext uri="{BB962C8B-B14F-4D97-AF65-F5344CB8AC3E}">
        <p14:creationId xmlns:p14="http://schemas.microsoft.com/office/powerpoint/2010/main" val="10025345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HÀM </a:t>
            </a:r>
            <a:r>
              <a:rPr lang="en-US" dirty="0" err="1"/>
              <a:t>ferror</a:t>
            </a:r>
            <a:r>
              <a:rPr lang="en-US" dirty="0"/>
              <a:t>()</a:t>
            </a:r>
          </a:p>
        </p:txBody>
      </p:sp>
      <p:graphicFrame>
        <p:nvGraphicFramePr>
          <p:cNvPr id="6" name="Diagram 5"/>
          <p:cNvGraphicFramePr/>
          <p:nvPr>
            <p:extLst>
              <p:ext uri="{D42A27DB-BD31-4B8C-83A1-F6EECF244321}">
                <p14:modId xmlns:p14="http://schemas.microsoft.com/office/powerpoint/2010/main" val="281257782"/>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20</a:t>
            </a:fld>
            <a:endParaRPr lang="en-US">
              <a:ea typeface="Calibri"/>
              <a:cs typeface="Calibri"/>
              <a:sym typeface="Calibri"/>
            </a:endParaRPr>
          </a:p>
        </p:txBody>
      </p:sp>
    </p:spTree>
    <p:extLst>
      <p:ext uri="{BB962C8B-B14F-4D97-AF65-F5344CB8AC3E}">
        <p14:creationId xmlns:p14="http://schemas.microsoft.com/office/powerpoint/2010/main" val="1060785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XÓA TẬP TIN</a:t>
            </a:r>
            <a:endParaRPr lang="en-US" dirty="0"/>
          </a:p>
        </p:txBody>
      </p:sp>
      <p:graphicFrame>
        <p:nvGraphicFramePr>
          <p:cNvPr id="6" name="Diagram 5"/>
          <p:cNvGraphicFramePr/>
          <p:nvPr>
            <p:extLst>
              <p:ext uri="{D42A27DB-BD31-4B8C-83A1-F6EECF244321}">
                <p14:modId xmlns:p14="http://schemas.microsoft.com/office/powerpoint/2010/main" val="2155699448"/>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21</a:t>
            </a:fld>
            <a:endParaRPr lang="en-US">
              <a:ea typeface="Calibri"/>
              <a:cs typeface="Calibri"/>
              <a:sym typeface="Calibri"/>
            </a:endParaRPr>
          </a:p>
        </p:txBody>
      </p:sp>
    </p:spTree>
    <p:extLst>
      <p:ext uri="{BB962C8B-B14F-4D97-AF65-F5344CB8AC3E}">
        <p14:creationId xmlns:p14="http://schemas.microsoft.com/office/powerpoint/2010/main" val="189180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LÀM SẠCH CÁC STREAMS</a:t>
            </a:r>
            <a:endParaRPr lang="en-US" dirty="0"/>
          </a:p>
        </p:txBody>
      </p:sp>
      <p:sp>
        <p:nvSpPr>
          <p:cNvPr id="3" name="Text Placeholder 2"/>
          <p:cNvSpPr>
            <a:spLocks noGrp="1"/>
          </p:cNvSpPr>
          <p:nvPr>
            <p:ph type="body" idx="1"/>
          </p:nvPr>
        </p:nvSpPr>
        <p:spPr/>
        <p:txBody>
          <a:bodyPr/>
          <a:lstStyle/>
          <a:p>
            <a:pPr>
              <a:lnSpc>
                <a:spcPct val="150000"/>
              </a:lnSpc>
            </a:pPr>
            <a:r>
              <a:rPr lang="en-US" dirty="0"/>
              <a:t>Hàm </a:t>
            </a:r>
            <a:r>
              <a:rPr lang="en-US" dirty="0" err="1"/>
              <a:t>fflush</a:t>
            </a:r>
            <a:r>
              <a:rPr lang="en-US" dirty="0"/>
              <a:t>() </a:t>
            </a:r>
            <a:r>
              <a:rPr lang="en-US" dirty="0" err="1"/>
              <a:t>sẽ</a:t>
            </a:r>
            <a:r>
              <a:rPr lang="en-US" dirty="0"/>
              <a:t> </a:t>
            </a:r>
            <a:r>
              <a:rPr lang="en-US" dirty="0" err="1"/>
              <a:t>làm</a:t>
            </a:r>
            <a:r>
              <a:rPr lang="en-US" dirty="0"/>
              <a:t> </a:t>
            </a:r>
            <a:r>
              <a:rPr lang="en-US" dirty="0" err="1"/>
              <a:t>sạch</a:t>
            </a:r>
            <a:r>
              <a:rPr lang="en-US" dirty="0"/>
              <a:t> </a:t>
            </a:r>
            <a:r>
              <a:rPr lang="en-US" dirty="0" err="1"/>
              <a:t>vùng</a:t>
            </a:r>
            <a:r>
              <a:rPr lang="en-US" dirty="0"/>
              <a:t> </a:t>
            </a:r>
            <a:r>
              <a:rPr lang="en-US" dirty="0" err="1"/>
              <a:t>đệm</a:t>
            </a:r>
            <a:r>
              <a:rPr lang="en-US" dirty="0"/>
              <a:t> </a:t>
            </a:r>
            <a:r>
              <a:rPr lang="en-US" dirty="0" err="1"/>
              <a:t>và</a:t>
            </a:r>
            <a:r>
              <a:rPr lang="en-US" dirty="0"/>
              <a:t> </a:t>
            </a:r>
            <a:r>
              <a:rPr lang="en-US" dirty="0" err="1"/>
              <a:t>chép</a:t>
            </a:r>
            <a:r>
              <a:rPr lang="en-US" dirty="0"/>
              <a:t> </a:t>
            </a:r>
            <a:r>
              <a:rPr lang="en-US" dirty="0" err="1"/>
              <a:t>những</a:t>
            </a:r>
            <a:r>
              <a:rPr lang="en-US" dirty="0"/>
              <a:t> </a:t>
            </a:r>
            <a:r>
              <a:rPr lang="en-US" dirty="0" err="1"/>
              <a:t>gì</a:t>
            </a:r>
            <a:r>
              <a:rPr lang="en-US" dirty="0"/>
              <a:t> </a:t>
            </a:r>
            <a:r>
              <a:rPr lang="en-US" dirty="0" err="1"/>
              <a:t>có</a:t>
            </a:r>
            <a:r>
              <a:rPr lang="en-US" dirty="0"/>
              <a:t> </a:t>
            </a:r>
            <a:r>
              <a:rPr lang="en-US" dirty="0" err="1"/>
              <a:t>trong</a:t>
            </a:r>
            <a:r>
              <a:rPr lang="en-US" dirty="0"/>
              <a:t> </a:t>
            </a:r>
            <a:r>
              <a:rPr lang="en-US" dirty="0" err="1"/>
              <a:t>vùng</a:t>
            </a:r>
            <a:r>
              <a:rPr lang="en-US" dirty="0"/>
              <a:t> </a:t>
            </a:r>
            <a:r>
              <a:rPr lang="en-US" dirty="0" err="1"/>
              <a:t>đệm</a:t>
            </a:r>
            <a:r>
              <a:rPr lang="en-US" dirty="0"/>
              <a:t> </a:t>
            </a:r>
            <a:r>
              <a:rPr lang="en-US" dirty="0" err="1"/>
              <a:t>ra</a:t>
            </a:r>
            <a:r>
              <a:rPr lang="en-US" dirty="0"/>
              <a:t> </a:t>
            </a:r>
            <a:r>
              <a:rPr lang="en-US" dirty="0" err="1"/>
              <a:t>ngoài</a:t>
            </a:r>
            <a:r>
              <a:rPr lang="en-US" dirty="0"/>
              <a:t> </a:t>
            </a:r>
            <a:r>
              <a:rPr lang="en-US" dirty="0" err="1"/>
              <a:t>tùy</a:t>
            </a:r>
            <a:r>
              <a:rPr lang="en-US" dirty="0"/>
              <a:t> </a:t>
            </a:r>
            <a:r>
              <a:rPr lang="en-US" dirty="0" err="1"/>
              <a:t>theo</a:t>
            </a:r>
            <a:r>
              <a:rPr lang="en-US" dirty="0"/>
              <a:t> </a:t>
            </a:r>
            <a:r>
              <a:rPr lang="en-US" dirty="0" err="1"/>
              <a:t>kiểu</a:t>
            </a:r>
            <a:r>
              <a:rPr lang="en-US" dirty="0"/>
              <a:t> </a:t>
            </a:r>
            <a:r>
              <a:rPr lang="en-US" dirty="0" err="1"/>
              <a:t>tập</a:t>
            </a:r>
            <a:r>
              <a:rPr lang="en-US" dirty="0"/>
              <a:t> </a:t>
            </a:r>
            <a:r>
              <a:rPr lang="en-US" dirty="0" smtClean="0"/>
              <a:t>tin</a:t>
            </a:r>
          </a:p>
          <a:p>
            <a:pPr>
              <a:lnSpc>
                <a:spcPct val="150000"/>
              </a:lnSpc>
            </a:pPr>
            <a:r>
              <a:rPr lang="vi-VN" dirty="0"/>
              <a:t>Một tập tin được mở để đọc sẽ có vùng đệm nhập liệu trống, trong khi một tập tin được mở để ghi thì vùng đệm xuất của nó sẽ được ghi vào tập </a:t>
            </a:r>
            <a:r>
              <a:rPr lang="vi-VN" dirty="0" smtClean="0"/>
              <a:t>tin</a:t>
            </a:r>
            <a:endParaRPr lang="en-US" dirty="0" smtClean="0"/>
          </a:p>
          <a:p>
            <a:pPr>
              <a:lnSpc>
                <a:spcPct val="150000"/>
              </a:lnSpc>
            </a:pPr>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là</a:t>
            </a:r>
            <a:r>
              <a:rPr lang="en-US" dirty="0"/>
              <a:t>: </a:t>
            </a:r>
            <a:endParaRPr lang="en-US" dirty="0" smtClean="0"/>
          </a:p>
          <a:p>
            <a:pPr marL="177800" indent="0">
              <a:lnSpc>
                <a:spcPct val="150000"/>
              </a:lnSpc>
              <a:buNone/>
            </a:pPr>
            <a:r>
              <a:rPr lang="en-US" dirty="0" smtClean="0"/>
              <a:t>		</a:t>
            </a:r>
            <a:r>
              <a:rPr lang="en-US" b="1" dirty="0" err="1" smtClean="0">
                <a:solidFill>
                  <a:srgbClr val="7030A0"/>
                </a:solidFill>
              </a:rPr>
              <a:t>int</a:t>
            </a:r>
            <a:r>
              <a:rPr lang="en-US" b="1" dirty="0" smtClean="0">
                <a:solidFill>
                  <a:srgbClr val="7030A0"/>
                </a:solidFill>
              </a:rPr>
              <a:t> </a:t>
            </a:r>
            <a:r>
              <a:rPr lang="en-US" b="1" dirty="0" err="1">
                <a:solidFill>
                  <a:srgbClr val="7030A0"/>
                </a:solidFill>
              </a:rPr>
              <a:t>fflush</a:t>
            </a:r>
            <a:r>
              <a:rPr lang="en-US" b="1" dirty="0">
                <a:solidFill>
                  <a:srgbClr val="7030A0"/>
                </a:solidFill>
              </a:rPr>
              <a:t>(FILE *</a:t>
            </a:r>
            <a:r>
              <a:rPr lang="en-US" b="1" dirty="0" err="1">
                <a:solidFill>
                  <a:srgbClr val="7030A0"/>
                </a:solidFill>
              </a:rPr>
              <a:t>fp</a:t>
            </a:r>
            <a:r>
              <a:rPr lang="en-US" b="1" dirty="0">
                <a:solidFill>
                  <a:srgbClr val="7030A0"/>
                </a:solidFill>
              </a:rPr>
              <a:t>); </a:t>
            </a:r>
            <a:endParaRPr lang="en-US" b="1" dirty="0" smtClean="0">
              <a:solidFill>
                <a:srgbClr val="7030A0"/>
              </a:solidFill>
            </a:endParaRPr>
          </a:p>
          <a:p>
            <a:pPr>
              <a:lnSpc>
                <a:spcPct val="150000"/>
              </a:lnSpc>
            </a:pPr>
            <a:r>
              <a:rPr lang="en-US" dirty="0"/>
              <a:t>Hàm </a:t>
            </a:r>
            <a:r>
              <a:rPr lang="en-US" dirty="0" err="1"/>
              <a:t>fflush</a:t>
            </a:r>
            <a:r>
              <a:rPr lang="en-US" dirty="0"/>
              <a:t>(), </a:t>
            </a:r>
            <a:r>
              <a:rPr lang="en-US" dirty="0" err="1"/>
              <a:t>không</a:t>
            </a:r>
            <a:r>
              <a:rPr lang="en-US" dirty="0"/>
              <a:t> </a:t>
            </a:r>
            <a:r>
              <a:rPr lang="en-US" dirty="0" err="1"/>
              <a:t>có</a:t>
            </a:r>
            <a:r>
              <a:rPr lang="en-US" dirty="0"/>
              <a:t> </a:t>
            </a:r>
            <a:r>
              <a:rPr lang="en-US" dirty="0" err="1"/>
              <a:t>đối</a:t>
            </a:r>
            <a:r>
              <a:rPr lang="en-US" dirty="0"/>
              <a:t> </a:t>
            </a:r>
            <a:r>
              <a:rPr lang="en-US" dirty="0" err="1"/>
              <a:t>số</a:t>
            </a:r>
            <a:r>
              <a:rPr lang="en-US" dirty="0"/>
              <a:t>, </a:t>
            </a:r>
            <a:r>
              <a:rPr lang="en-US" dirty="0" err="1"/>
              <a:t>sẽ</a:t>
            </a:r>
            <a:r>
              <a:rPr lang="en-US" dirty="0"/>
              <a:t> </a:t>
            </a:r>
            <a:r>
              <a:rPr lang="en-US" dirty="0" err="1"/>
              <a:t>làm</a:t>
            </a:r>
            <a:r>
              <a:rPr lang="en-US" dirty="0"/>
              <a:t> </a:t>
            </a:r>
            <a:r>
              <a:rPr lang="en-US" dirty="0" err="1"/>
              <a:t>sạch</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tập</a:t>
            </a:r>
            <a:r>
              <a:rPr lang="en-US" dirty="0"/>
              <a:t> tin </a:t>
            </a:r>
            <a:r>
              <a:rPr lang="en-US" dirty="0" err="1"/>
              <a:t>đang</a:t>
            </a:r>
            <a:r>
              <a:rPr lang="en-US" dirty="0"/>
              <a:t> </a:t>
            </a:r>
            <a:r>
              <a:rPr lang="en-US" dirty="0" err="1"/>
              <a:t>mở</a:t>
            </a:r>
            <a:r>
              <a:rPr lang="en-US" dirty="0"/>
              <a:t> </a:t>
            </a:r>
            <a:r>
              <a:rPr lang="en-US" dirty="0" err="1"/>
              <a:t>để</a:t>
            </a:r>
            <a:r>
              <a:rPr lang="en-US" dirty="0"/>
              <a:t> </a:t>
            </a:r>
            <a:r>
              <a:rPr lang="en-US" dirty="0" err="1"/>
              <a:t>xuất</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22</a:t>
            </a:fld>
            <a:endParaRPr lang="en-US">
              <a:ea typeface="Calibri"/>
              <a:cs typeface="Calibri"/>
              <a:sym typeface="Calibri"/>
            </a:endParaRPr>
          </a:p>
        </p:txBody>
      </p:sp>
    </p:spTree>
    <p:extLst>
      <p:ext uri="{BB962C8B-B14F-4D97-AF65-F5344CB8AC3E}">
        <p14:creationId xmlns:p14="http://schemas.microsoft.com/office/powerpoint/2010/main" val="456998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CÁC STREAMS CHUẨN</a:t>
            </a:r>
            <a:endParaRPr lang="en-US" dirty="0"/>
          </a:p>
        </p:txBody>
      </p:sp>
      <p:graphicFrame>
        <p:nvGraphicFramePr>
          <p:cNvPr id="7" name="Diagram 6"/>
          <p:cNvGraphicFramePr/>
          <p:nvPr>
            <p:extLst>
              <p:ext uri="{D42A27DB-BD31-4B8C-83A1-F6EECF244321}">
                <p14:modId xmlns:p14="http://schemas.microsoft.com/office/powerpoint/2010/main" val="992210714"/>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23</a:t>
            </a:fld>
            <a:endParaRPr lang="en-US">
              <a:ea typeface="Calibri"/>
              <a:cs typeface="Calibri"/>
              <a:sym typeface="Calibri"/>
            </a:endParaRPr>
          </a:p>
        </p:txBody>
      </p:sp>
    </p:spTree>
    <p:extLst>
      <p:ext uri="{BB962C8B-B14F-4D97-AF65-F5344CB8AC3E}">
        <p14:creationId xmlns:p14="http://schemas.microsoft.com/office/powerpoint/2010/main" val="1121774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 TRỎ KÍCH HOẠT HIỆN HÀNH</a:t>
            </a:r>
            <a:endParaRPr lang="en-US" dirty="0"/>
          </a:p>
        </p:txBody>
      </p:sp>
      <p:graphicFrame>
        <p:nvGraphicFramePr>
          <p:cNvPr id="6" name="Diagram 5"/>
          <p:cNvGraphicFramePr/>
          <p:nvPr>
            <p:extLst>
              <p:ext uri="{D42A27DB-BD31-4B8C-83A1-F6EECF244321}">
                <p14:modId xmlns:p14="http://schemas.microsoft.com/office/powerpoint/2010/main" val="2095948884"/>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24</a:t>
            </a:fld>
            <a:endParaRPr lang="en-US">
              <a:ea typeface="Calibri"/>
              <a:cs typeface="Calibri"/>
              <a:sym typeface="Calibri"/>
            </a:endParaRPr>
          </a:p>
        </p:txBody>
      </p:sp>
    </p:spTree>
    <p:extLst>
      <p:ext uri="{BB962C8B-B14F-4D97-AF65-F5344CB8AC3E}">
        <p14:creationId xmlns:p14="http://schemas.microsoft.com/office/powerpoint/2010/main" val="87603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ĐẶT LẠI VỊ TRÍ HIỆN HÀNH</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Hàm fseek() định lại vị trí của curp dời đi một số byte tính từ đầu, từ vị trí hiện hành hay từ cuối stream là tùy vào vị trí được qui định khi gọi hàm fseek() </a:t>
            </a:r>
            <a:endParaRPr lang="en-US" dirty="0" smtClean="0"/>
          </a:p>
          <a:p>
            <a:pPr>
              <a:lnSpc>
                <a:spcPct val="150000"/>
              </a:lnSpc>
              <a:buFont typeface="Wingdings" panose="05000000000000000000" pitchFamily="2" charset="2"/>
              <a:buChar char="ü"/>
            </a:pPr>
            <a:r>
              <a:rPr lang="en-US" dirty="0" err="1"/>
              <a:t>Nguyên</a:t>
            </a:r>
            <a:r>
              <a:rPr lang="en-US" dirty="0"/>
              <a:t> </a:t>
            </a:r>
            <a:r>
              <a:rPr lang="en-US" dirty="0" err="1"/>
              <a:t>mẫu</a:t>
            </a:r>
            <a:r>
              <a:rPr lang="en-US" dirty="0"/>
              <a:t> </a:t>
            </a:r>
            <a:r>
              <a:rPr lang="en-US" dirty="0" err="1"/>
              <a:t>của</a:t>
            </a:r>
            <a:r>
              <a:rPr lang="en-US" dirty="0"/>
              <a:t> </a:t>
            </a:r>
            <a:r>
              <a:rPr lang="en-US" dirty="0" err="1"/>
              <a:t>hàm</a:t>
            </a:r>
            <a:r>
              <a:rPr lang="en-US" dirty="0"/>
              <a:t> </a:t>
            </a:r>
            <a:r>
              <a:rPr lang="en-US" dirty="0" err="1"/>
              <a:t>là</a:t>
            </a:r>
            <a:r>
              <a:rPr lang="en-US" dirty="0" smtClean="0"/>
              <a:t>:</a:t>
            </a:r>
          </a:p>
          <a:p>
            <a:pPr>
              <a:lnSpc>
                <a:spcPct val="150000"/>
              </a:lnSpc>
              <a:buFont typeface="Wingdings" panose="05000000000000000000" pitchFamily="2" charset="2"/>
              <a:buChar char="ü"/>
            </a:pPr>
            <a:r>
              <a:rPr lang="en-US" dirty="0" smtClean="0"/>
              <a:t>		</a:t>
            </a:r>
            <a:r>
              <a:rPr lang="en-US" b="1" dirty="0" err="1" smtClean="0">
                <a:solidFill>
                  <a:srgbClr val="7030A0"/>
                </a:solidFill>
              </a:rPr>
              <a:t>int</a:t>
            </a:r>
            <a:r>
              <a:rPr lang="en-US" b="1" dirty="0" smtClean="0">
                <a:solidFill>
                  <a:srgbClr val="7030A0"/>
                </a:solidFill>
              </a:rPr>
              <a:t> </a:t>
            </a:r>
            <a:r>
              <a:rPr lang="en-US" b="1" dirty="0" err="1" smtClean="0">
                <a:solidFill>
                  <a:srgbClr val="7030A0"/>
                </a:solidFill>
              </a:rPr>
              <a:t>fseek</a:t>
            </a:r>
            <a:r>
              <a:rPr lang="en-US" b="1" dirty="0" smtClean="0">
                <a:solidFill>
                  <a:srgbClr val="7030A0"/>
                </a:solidFill>
              </a:rPr>
              <a:t> (FILE *</a:t>
            </a:r>
            <a:r>
              <a:rPr lang="en-US" b="1" dirty="0" err="1" smtClean="0">
                <a:solidFill>
                  <a:srgbClr val="7030A0"/>
                </a:solidFill>
              </a:rPr>
              <a:t>fp</a:t>
            </a:r>
            <a:r>
              <a:rPr lang="en-US" b="1" dirty="0" smtClean="0">
                <a:solidFill>
                  <a:srgbClr val="7030A0"/>
                </a:solidFill>
              </a:rPr>
              <a:t>, long </a:t>
            </a:r>
            <a:r>
              <a:rPr lang="en-US" b="1" dirty="0" err="1" smtClean="0">
                <a:solidFill>
                  <a:srgbClr val="7030A0"/>
                </a:solidFill>
              </a:rPr>
              <a:t>int</a:t>
            </a:r>
            <a:r>
              <a:rPr lang="en-US" b="1" dirty="0" smtClean="0">
                <a:solidFill>
                  <a:srgbClr val="7030A0"/>
                </a:solidFill>
              </a:rPr>
              <a:t> offset, </a:t>
            </a:r>
            <a:r>
              <a:rPr lang="en-US" b="1" dirty="0" err="1" smtClean="0">
                <a:solidFill>
                  <a:srgbClr val="7030A0"/>
                </a:solidFill>
              </a:rPr>
              <a:t>int</a:t>
            </a:r>
            <a:r>
              <a:rPr lang="en-US" b="1" dirty="0" smtClean="0">
                <a:solidFill>
                  <a:srgbClr val="7030A0"/>
                </a:solidFill>
              </a:rPr>
              <a:t> origin);</a:t>
            </a:r>
          </a:p>
          <a:p>
            <a:pPr>
              <a:lnSpc>
                <a:spcPct val="150000"/>
              </a:lnSpc>
              <a:buFont typeface="Wingdings" panose="05000000000000000000" pitchFamily="2" charset="2"/>
              <a:buChar char="ü"/>
            </a:pPr>
            <a:r>
              <a:rPr lang="vi-VN" dirty="0"/>
              <a:t>origin chỉ định vị trí bắt đầu tìm kiếm và phải có giá trị như sau:</a:t>
            </a:r>
            <a:endParaRPr lang="en-US"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25</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450" y="4842580"/>
            <a:ext cx="7071428" cy="2284730"/>
          </a:xfrm>
          <a:prstGeom prst="rect">
            <a:avLst/>
          </a:prstGeom>
        </p:spPr>
      </p:pic>
    </p:spTree>
    <p:extLst>
      <p:ext uri="{BB962C8B-B14F-4D97-AF65-F5344CB8AC3E}">
        <p14:creationId xmlns:p14="http://schemas.microsoft.com/office/powerpoint/2010/main" val="431468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fprintf</a:t>
            </a:r>
            <a:r>
              <a:rPr lang="en-US" dirty="0" smtClean="0"/>
              <a:t>() VÀ </a:t>
            </a:r>
            <a:r>
              <a:rPr lang="en-US" dirty="0" err="1" smtClean="0"/>
              <a:t>fscanf</a:t>
            </a:r>
            <a:r>
              <a:rPr lang="en-US" dirty="0" smtClean="0"/>
              <a:t>()</a:t>
            </a:r>
            <a:endParaRPr lang="en-US" dirty="0"/>
          </a:p>
        </p:txBody>
      </p:sp>
      <p:sp>
        <p:nvSpPr>
          <p:cNvPr id="3" name="Text Placeholder 2"/>
          <p:cNvSpPr>
            <a:spLocks noGrp="1"/>
          </p:cNvSpPr>
          <p:nvPr>
            <p:ph type="body" idx="1"/>
          </p:nvPr>
        </p:nvSpPr>
        <p:spPr/>
        <p:txBody>
          <a:bodyPr/>
          <a:lstStyle/>
          <a:p>
            <a:r>
              <a:rPr lang="vi-VN" dirty="0"/>
              <a:t>Hệ thống nhập xuất có vùng đệm bao gồm các hàm </a:t>
            </a:r>
            <a:r>
              <a:rPr lang="vi-VN" b="1" dirty="0">
                <a:solidFill>
                  <a:srgbClr val="7030A0"/>
                </a:solidFill>
              </a:rPr>
              <a:t>fprintf()</a:t>
            </a:r>
            <a:r>
              <a:rPr lang="vi-VN" dirty="0"/>
              <a:t> và </a:t>
            </a:r>
            <a:r>
              <a:rPr lang="vi-VN" b="1" dirty="0">
                <a:solidFill>
                  <a:srgbClr val="7030A0"/>
                </a:solidFill>
              </a:rPr>
              <a:t>fscanf()</a:t>
            </a:r>
            <a:r>
              <a:rPr lang="vi-VN" dirty="0"/>
              <a:t> tương tự như hàm </a:t>
            </a:r>
            <a:r>
              <a:rPr lang="vi-VN" b="1" dirty="0">
                <a:solidFill>
                  <a:srgbClr val="7030A0"/>
                </a:solidFill>
              </a:rPr>
              <a:t>printf()</a:t>
            </a:r>
            <a:r>
              <a:rPr lang="vi-VN" dirty="0"/>
              <a:t> và </a:t>
            </a:r>
            <a:r>
              <a:rPr lang="vi-VN" b="1" dirty="0">
                <a:solidFill>
                  <a:srgbClr val="7030A0"/>
                </a:solidFill>
              </a:rPr>
              <a:t>scanf()</a:t>
            </a:r>
            <a:r>
              <a:rPr lang="vi-VN" dirty="0"/>
              <a:t> ngoại trừ rằng chúng thao tác trên tập </a:t>
            </a:r>
            <a:r>
              <a:rPr lang="vi-VN" dirty="0" smtClean="0"/>
              <a:t>tin</a:t>
            </a:r>
            <a:endParaRPr lang="en-US" dirty="0" smtClean="0"/>
          </a:p>
          <a:p>
            <a:r>
              <a:rPr lang="en-US" dirty="0" err="1"/>
              <a:t>Nguyên</a:t>
            </a:r>
            <a:r>
              <a:rPr lang="en-US" dirty="0"/>
              <a:t> </a:t>
            </a:r>
            <a:r>
              <a:rPr lang="en-US" dirty="0" err="1"/>
              <a:t>mẫu</a:t>
            </a:r>
            <a:r>
              <a:rPr lang="en-US" dirty="0"/>
              <a:t> </a:t>
            </a:r>
            <a:r>
              <a:rPr lang="en-US" dirty="0" err="1"/>
              <a:t>của</a:t>
            </a:r>
            <a:r>
              <a:rPr lang="en-US" dirty="0"/>
              <a:t> </a:t>
            </a:r>
            <a:r>
              <a:rPr lang="en-US" dirty="0" err="1"/>
              <a:t>các</a:t>
            </a:r>
            <a:r>
              <a:rPr lang="en-US" dirty="0"/>
              <a:t> </a:t>
            </a:r>
            <a:r>
              <a:rPr lang="en-US" dirty="0" err="1"/>
              <a:t>hàm</a:t>
            </a:r>
            <a:r>
              <a:rPr lang="en-US" dirty="0"/>
              <a:t> </a:t>
            </a:r>
            <a:r>
              <a:rPr lang="en-US" dirty="0" err="1"/>
              <a:t>này</a:t>
            </a:r>
            <a:r>
              <a:rPr lang="en-US" dirty="0"/>
              <a:t> </a:t>
            </a:r>
            <a:r>
              <a:rPr lang="en-US" dirty="0" err="1"/>
              <a:t>là</a:t>
            </a:r>
            <a:r>
              <a:rPr lang="en-US" dirty="0"/>
              <a:t>: </a:t>
            </a:r>
            <a:endParaRPr lang="en-US" dirty="0" smtClean="0"/>
          </a:p>
          <a:p>
            <a:pPr marL="177800" indent="0">
              <a:buNone/>
            </a:pPr>
            <a:r>
              <a:rPr lang="en-US" dirty="0" smtClean="0"/>
              <a:t>		</a:t>
            </a:r>
            <a:r>
              <a:rPr lang="en-US" b="1" dirty="0" err="1" smtClean="0">
                <a:solidFill>
                  <a:srgbClr val="7030A0"/>
                </a:solidFill>
              </a:rPr>
              <a:t>int</a:t>
            </a:r>
            <a:r>
              <a:rPr lang="en-US" b="1" dirty="0" smtClean="0">
                <a:solidFill>
                  <a:srgbClr val="7030A0"/>
                </a:solidFill>
              </a:rPr>
              <a:t> </a:t>
            </a:r>
            <a:r>
              <a:rPr lang="en-US" b="1" dirty="0" err="1">
                <a:solidFill>
                  <a:srgbClr val="7030A0"/>
                </a:solidFill>
              </a:rPr>
              <a:t>fprintf</a:t>
            </a:r>
            <a:r>
              <a:rPr lang="en-US" b="1" dirty="0">
                <a:solidFill>
                  <a:srgbClr val="7030A0"/>
                </a:solidFill>
              </a:rPr>
              <a:t>(FILE * </a:t>
            </a:r>
            <a:r>
              <a:rPr lang="en-US" b="1" dirty="0" err="1">
                <a:solidFill>
                  <a:srgbClr val="7030A0"/>
                </a:solidFill>
              </a:rPr>
              <a:t>fp</a:t>
            </a:r>
            <a:r>
              <a:rPr lang="en-US" b="1" dirty="0">
                <a:solidFill>
                  <a:srgbClr val="7030A0"/>
                </a:solidFill>
              </a:rPr>
              <a:t>, </a:t>
            </a:r>
            <a:r>
              <a:rPr lang="en-US" b="1" dirty="0" err="1">
                <a:solidFill>
                  <a:srgbClr val="7030A0"/>
                </a:solidFill>
              </a:rPr>
              <a:t>const</a:t>
            </a:r>
            <a:r>
              <a:rPr lang="en-US" b="1" dirty="0">
                <a:solidFill>
                  <a:srgbClr val="7030A0"/>
                </a:solidFill>
              </a:rPr>
              <a:t> char *</a:t>
            </a:r>
            <a:r>
              <a:rPr lang="en-US" b="1" dirty="0" err="1">
                <a:solidFill>
                  <a:srgbClr val="7030A0"/>
                </a:solidFill>
              </a:rPr>
              <a:t>control_string</a:t>
            </a:r>
            <a:r>
              <a:rPr lang="en-US" b="1" dirty="0" smtClean="0">
                <a:solidFill>
                  <a:srgbClr val="7030A0"/>
                </a:solidFill>
              </a:rPr>
              <a:t>,..);</a:t>
            </a:r>
          </a:p>
          <a:p>
            <a:pPr marL="177800" indent="0">
              <a:buNone/>
            </a:pPr>
            <a:r>
              <a:rPr lang="en-US" b="1" dirty="0">
                <a:solidFill>
                  <a:srgbClr val="7030A0"/>
                </a:solidFill>
              </a:rPr>
              <a:t>	</a:t>
            </a:r>
            <a:r>
              <a:rPr lang="en-US" b="1" dirty="0" smtClean="0">
                <a:solidFill>
                  <a:srgbClr val="7030A0"/>
                </a:solidFill>
              </a:rPr>
              <a:t>	</a:t>
            </a:r>
            <a:r>
              <a:rPr lang="en-US" b="1" dirty="0" err="1">
                <a:solidFill>
                  <a:srgbClr val="7030A0"/>
                </a:solidFill>
              </a:rPr>
              <a:t>int</a:t>
            </a:r>
            <a:r>
              <a:rPr lang="en-US" b="1" dirty="0">
                <a:solidFill>
                  <a:srgbClr val="7030A0"/>
                </a:solidFill>
              </a:rPr>
              <a:t> </a:t>
            </a:r>
            <a:r>
              <a:rPr lang="en-US" b="1" dirty="0" err="1">
                <a:solidFill>
                  <a:srgbClr val="7030A0"/>
                </a:solidFill>
              </a:rPr>
              <a:t>fscanf</a:t>
            </a:r>
            <a:r>
              <a:rPr lang="en-US" b="1" dirty="0">
                <a:solidFill>
                  <a:srgbClr val="7030A0"/>
                </a:solidFill>
              </a:rPr>
              <a:t>(FILE *</a:t>
            </a:r>
            <a:r>
              <a:rPr lang="en-US" b="1" dirty="0" err="1">
                <a:solidFill>
                  <a:srgbClr val="7030A0"/>
                </a:solidFill>
              </a:rPr>
              <a:t>fp</a:t>
            </a:r>
            <a:r>
              <a:rPr lang="en-US" b="1" dirty="0">
                <a:solidFill>
                  <a:srgbClr val="7030A0"/>
                </a:solidFill>
              </a:rPr>
              <a:t>, </a:t>
            </a:r>
            <a:r>
              <a:rPr lang="en-US" b="1" dirty="0" err="1">
                <a:solidFill>
                  <a:srgbClr val="7030A0"/>
                </a:solidFill>
              </a:rPr>
              <a:t>const</a:t>
            </a:r>
            <a:r>
              <a:rPr lang="en-US" b="1" dirty="0">
                <a:solidFill>
                  <a:srgbClr val="7030A0"/>
                </a:solidFill>
              </a:rPr>
              <a:t> char *</a:t>
            </a:r>
            <a:r>
              <a:rPr lang="en-US" b="1" dirty="0" err="1">
                <a:solidFill>
                  <a:srgbClr val="7030A0"/>
                </a:solidFill>
              </a:rPr>
              <a:t>control_string</a:t>
            </a:r>
            <a:r>
              <a:rPr lang="en-US" b="1" dirty="0" smtClean="0">
                <a:solidFill>
                  <a:srgbClr val="7030A0"/>
                </a:solidFill>
              </a:rPr>
              <a:t>,...);</a:t>
            </a:r>
          </a:p>
          <a:p>
            <a:r>
              <a:rPr lang="vi-VN" dirty="0"/>
              <a:t>Mặc dù fprintf() và fscanf() là cách dễ nhất nhưng không phải luôn luôn là hiệu quả nhất </a:t>
            </a:r>
            <a:endParaRPr lang="en-US" dirty="0" smtClean="0"/>
          </a:p>
          <a:p>
            <a:r>
              <a:rPr lang="vi-VN" dirty="0"/>
              <a:t>Mỗi lời gọi phải mất thêm một khoảng thời gian overhead, vì dữ liệu được ghi theo dạng ASCII có định dạng chứ không phải theo định dạng nhị phân </a:t>
            </a:r>
            <a:endParaRPr lang="en-US" dirty="0" smtClean="0"/>
          </a:p>
          <a:p>
            <a:r>
              <a:rPr lang="vi-VN" dirty="0"/>
              <a:t>Vì vậy, nếu tốc độ và độ lớn của tập tin là vấn đề đáng ngại, thì fread() và fwrite() sẽ là lựa chọn tốt hơn </a:t>
            </a:r>
            <a:endParaRPr lang="en-US"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26</a:t>
            </a:fld>
            <a:endParaRPr lang="en-US">
              <a:ea typeface="Calibri"/>
              <a:cs typeface="Calibri"/>
              <a:sym typeface="Calibri"/>
            </a:endParaRPr>
          </a:p>
        </p:txBody>
      </p:sp>
    </p:spTree>
    <p:extLst>
      <p:ext uri="{BB962C8B-B14F-4D97-AF65-F5344CB8AC3E}">
        <p14:creationId xmlns:p14="http://schemas.microsoft.com/office/powerpoint/2010/main" val="36325337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TÓM TẮT BÀI HỌC</a:t>
            </a:r>
            <a:endParaRPr lang="en-US"/>
          </a:p>
        </p:txBody>
      </p:sp>
      <p:graphicFrame>
        <p:nvGraphicFramePr>
          <p:cNvPr id="2" name="Diagram 1"/>
          <p:cNvGraphicFramePr/>
          <p:nvPr>
            <p:extLst>
              <p:ext uri="{D42A27DB-BD31-4B8C-83A1-F6EECF244321}">
                <p14:modId xmlns:p14="http://schemas.microsoft.com/office/powerpoint/2010/main" val="118764503"/>
              </p:ext>
            </p:extLst>
          </p:nvPr>
        </p:nvGraphicFramePr>
        <p:xfrm>
          <a:off x="419100" y="1007534"/>
          <a:ext cx="9387840" cy="5993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idx="11"/>
          </p:nvPr>
        </p:nvSpPr>
        <p:spPr/>
        <p:txBody>
          <a:bodyPr/>
          <a:lstStyle/>
          <a:p>
            <a:r>
              <a:rPr lang="en-US" smtClean="0"/>
              <a:t>Logic Building and Elementary Programming</a:t>
            </a:r>
            <a:endParaRPr lang="en-US"/>
          </a:p>
        </p:txBody>
      </p:sp>
      <p:sp>
        <p:nvSpPr>
          <p:cNvPr id="6" name="Slide Number Placeholder 5"/>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27</a:t>
            </a:fld>
            <a:endParaRPr lang="en-US">
              <a:ea typeface="Calibri"/>
              <a:cs typeface="Calibri"/>
              <a:sym typeface="Calibri"/>
            </a:endParaRPr>
          </a:p>
        </p:txBody>
      </p:sp>
    </p:spTree>
    <p:extLst>
      <p:ext uri="{BB962C8B-B14F-4D97-AF65-F5344CB8AC3E}">
        <p14:creationId xmlns:p14="http://schemas.microsoft.com/office/powerpoint/2010/main" val="2451350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2469211" y="2089576"/>
            <a:ext cx="5384609" cy="80227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rgbClr val="3A3838"/>
                </a:solidFill>
                <a:latin typeface="Arial"/>
                <a:ea typeface="Arial"/>
                <a:cs typeface="Arial"/>
                <a:sym typeface="Arial"/>
              </a:rPr>
              <a:t>THANK FOR </a:t>
            </a:r>
            <a:r>
              <a:rPr lang="en-US" sz="4000" b="1" dirty="0" smtClean="0">
                <a:solidFill>
                  <a:srgbClr val="3A3838"/>
                </a:solidFill>
                <a:latin typeface="Arial"/>
                <a:ea typeface="Arial"/>
                <a:cs typeface="Arial"/>
                <a:sym typeface="Arial"/>
              </a:rPr>
              <a:t>WATCH!</a:t>
            </a:r>
            <a:endParaRPr lang="en-US" sz="4000" b="1" dirty="0">
              <a:solidFill>
                <a:srgbClr val="3A3838"/>
              </a:solidFill>
              <a:latin typeface="Arial"/>
              <a:ea typeface="Arial"/>
              <a:cs typeface="Arial"/>
              <a:sym typeface="Arial"/>
            </a:endParaRPr>
          </a:p>
        </p:txBody>
      </p:sp>
      <p:sp>
        <p:nvSpPr>
          <p:cNvPr id="2" name="Footer Placeholder 1"/>
          <p:cNvSpPr>
            <a:spLocks noGrp="1"/>
          </p:cNvSpPr>
          <p:nvPr>
            <p:ph type="ftr" idx="11"/>
          </p:nvPr>
        </p:nvSpPr>
        <p:spPr/>
        <p:txBody>
          <a:bodyPr/>
          <a:lstStyle/>
          <a:p>
            <a:r>
              <a:rPr lang="en-US" smtClean="0"/>
              <a:t>Logic Building and Elementary Programming</a:t>
            </a:r>
            <a:endParaRPr lang="en-US"/>
          </a:p>
        </p:txBody>
      </p:sp>
      <p:sp>
        <p:nvSpPr>
          <p:cNvPr id="3" name="Slide Number Placeholder 2"/>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28</a:t>
            </a:fld>
            <a:endParaRPr lang="en-US" sz="1200" b="0" i="0" u="none" strike="noStrike" cap="none">
              <a:solidFill>
                <a:srgbClr val="888888"/>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NHẬP / XUẤT TẬP TIN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Tất cả các thao tác nhập/xuất trong C đều được thực hiện bằng các hàm trong thư viện chuẩn </a:t>
            </a:r>
            <a:endParaRPr lang="en-US" dirty="0" smtClean="0"/>
          </a:p>
          <a:p>
            <a:pPr>
              <a:lnSpc>
                <a:spcPct val="150000"/>
              </a:lnSpc>
              <a:buFont typeface="Wingdings" panose="05000000000000000000" pitchFamily="2" charset="2"/>
              <a:buChar char="ü"/>
            </a:pPr>
            <a:r>
              <a:rPr lang="en-US" dirty="0" err="1"/>
              <a:t>Tiếp</a:t>
            </a:r>
            <a:r>
              <a:rPr lang="en-US" dirty="0"/>
              <a:t> </a:t>
            </a:r>
            <a:r>
              <a:rPr lang="en-US" dirty="0" err="1"/>
              <a:t>cận</a:t>
            </a:r>
            <a:r>
              <a:rPr lang="en-US" dirty="0"/>
              <a:t> </a:t>
            </a:r>
            <a:r>
              <a:rPr lang="en-US" dirty="0" err="1"/>
              <a:t>này</a:t>
            </a:r>
            <a:r>
              <a:rPr lang="en-US" dirty="0"/>
              <a:t> </a:t>
            </a:r>
            <a:r>
              <a:rPr lang="en-US" dirty="0" err="1"/>
              <a:t>làm</a:t>
            </a:r>
            <a:r>
              <a:rPr lang="en-US" dirty="0"/>
              <a:t> </a:t>
            </a:r>
            <a:r>
              <a:rPr lang="en-US" dirty="0" err="1"/>
              <a:t>cho</a:t>
            </a:r>
            <a:r>
              <a:rPr lang="en-US" dirty="0"/>
              <a:t> </a:t>
            </a:r>
            <a:r>
              <a:rPr lang="en-US" dirty="0" err="1"/>
              <a:t>hệ</a:t>
            </a:r>
            <a:r>
              <a:rPr lang="en-US" dirty="0"/>
              <a:t> </a:t>
            </a:r>
            <a:r>
              <a:rPr lang="en-US" dirty="0" err="1"/>
              <a:t>thống</a:t>
            </a:r>
            <a:r>
              <a:rPr lang="en-US" dirty="0"/>
              <a:t> </a:t>
            </a:r>
            <a:r>
              <a:rPr lang="en-US" dirty="0" err="1"/>
              <a:t>tập</a:t>
            </a:r>
            <a:r>
              <a:rPr lang="en-US" dirty="0"/>
              <a:t> tin </a:t>
            </a:r>
            <a:r>
              <a:rPr lang="en-US" dirty="0" err="1"/>
              <a:t>của</a:t>
            </a:r>
            <a:r>
              <a:rPr lang="en-US" dirty="0"/>
              <a:t> C </a:t>
            </a:r>
            <a:r>
              <a:rPr lang="en-US" dirty="0" err="1"/>
              <a:t>rất</a:t>
            </a:r>
            <a:r>
              <a:rPr lang="en-US" dirty="0"/>
              <a:t> </a:t>
            </a:r>
            <a:r>
              <a:rPr lang="en-US" dirty="0" err="1"/>
              <a:t>mạnh</a:t>
            </a:r>
            <a:r>
              <a:rPr lang="en-US" dirty="0"/>
              <a:t> </a:t>
            </a:r>
            <a:r>
              <a:rPr lang="en-US" dirty="0" err="1"/>
              <a:t>và</a:t>
            </a:r>
            <a:r>
              <a:rPr lang="en-US" dirty="0"/>
              <a:t> </a:t>
            </a:r>
            <a:r>
              <a:rPr lang="en-US" dirty="0" err="1"/>
              <a:t>uyển</a:t>
            </a:r>
            <a:r>
              <a:rPr lang="en-US" dirty="0"/>
              <a:t> </a:t>
            </a:r>
            <a:r>
              <a:rPr lang="en-US" dirty="0" err="1" smtClean="0"/>
              <a:t>chuyển</a:t>
            </a:r>
            <a:endParaRPr lang="en-US" dirty="0" smtClean="0"/>
          </a:p>
          <a:p>
            <a:pPr>
              <a:lnSpc>
                <a:spcPct val="150000"/>
              </a:lnSpc>
              <a:buFont typeface="Wingdings" panose="05000000000000000000" pitchFamily="2" charset="2"/>
              <a:buChar char="ü"/>
            </a:pPr>
            <a:r>
              <a:rPr lang="vi-VN" dirty="0"/>
              <a:t>Nhập/xuất trong C có thể theo 2 cách: dữ liệu có thể truyền ở dạng biễu diễn nhị phân bên trong của nó hay ở dạng văn bản mà con người có thể đọc được</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3</a:t>
            </a:fld>
            <a:endParaRPr lang="en-US">
              <a:ea typeface="Calibri"/>
              <a:cs typeface="Calibri"/>
              <a:sym typeface="Calibri"/>
            </a:endParaRPr>
          </a:p>
        </p:txBody>
      </p:sp>
    </p:spTree>
    <p:extLst>
      <p:ext uri="{BB962C8B-B14F-4D97-AF65-F5344CB8AC3E}">
        <p14:creationId xmlns:p14="http://schemas.microsoft.com/office/powerpoint/2010/main" val="3890420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en-US" dirty="0"/>
              <a:t>Hệ </a:t>
            </a:r>
            <a:r>
              <a:rPr lang="en-US" dirty="0" err="1"/>
              <a:t>thống</a:t>
            </a:r>
            <a:r>
              <a:rPr lang="en-US" dirty="0"/>
              <a:t> </a:t>
            </a:r>
            <a:r>
              <a:rPr lang="en-US" dirty="0" err="1"/>
              <a:t>tập</a:t>
            </a:r>
            <a:r>
              <a:rPr lang="en-US" dirty="0"/>
              <a:t> tin </a:t>
            </a:r>
            <a:r>
              <a:rPr lang="en-US" dirty="0" err="1"/>
              <a:t>của</a:t>
            </a:r>
            <a:r>
              <a:rPr lang="en-US" dirty="0"/>
              <a:t> C </a:t>
            </a:r>
            <a:r>
              <a:rPr lang="en-US" dirty="0" err="1"/>
              <a:t>làm</a:t>
            </a:r>
            <a:r>
              <a:rPr lang="en-US" dirty="0"/>
              <a:t> </a:t>
            </a:r>
            <a:r>
              <a:rPr lang="en-US" dirty="0" err="1"/>
              <a:t>việc</a:t>
            </a:r>
            <a:r>
              <a:rPr lang="en-US" dirty="0"/>
              <a:t> </a:t>
            </a:r>
            <a:r>
              <a:rPr lang="en-US" dirty="0" err="1"/>
              <a:t>với</a:t>
            </a:r>
            <a:r>
              <a:rPr lang="en-US" dirty="0"/>
              <a:t> </a:t>
            </a:r>
            <a:r>
              <a:rPr lang="en-US" dirty="0" err="1"/>
              <a:t>rất</a:t>
            </a:r>
            <a:r>
              <a:rPr lang="en-US" dirty="0"/>
              <a:t> </a:t>
            </a:r>
            <a:r>
              <a:rPr lang="en-US" dirty="0" err="1"/>
              <a:t>nhiều</a:t>
            </a:r>
            <a:r>
              <a:rPr lang="en-US" dirty="0"/>
              <a:t> </a:t>
            </a:r>
            <a:r>
              <a:rPr lang="en-US" dirty="0" err="1"/>
              <a:t>thiết</a:t>
            </a:r>
            <a:r>
              <a:rPr lang="en-US" dirty="0"/>
              <a:t> </a:t>
            </a:r>
            <a:r>
              <a:rPr lang="en-US" dirty="0" err="1"/>
              <a:t>bị</a:t>
            </a:r>
            <a:r>
              <a:rPr lang="en-US" dirty="0"/>
              <a:t> </a:t>
            </a:r>
            <a:r>
              <a:rPr lang="en-US" dirty="0" err="1"/>
              <a:t>khác</a:t>
            </a:r>
            <a:r>
              <a:rPr lang="en-US" dirty="0"/>
              <a:t> </a:t>
            </a:r>
            <a:r>
              <a:rPr lang="en-US" dirty="0" err="1"/>
              <a:t>nhau</a:t>
            </a:r>
            <a:r>
              <a:rPr lang="en-US" dirty="0"/>
              <a:t> </a:t>
            </a:r>
            <a:r>
              <a:rPr lang="en-US" dirty="0" err="1"/>
              <a:t>bao</a:t>
            </a:r>
            <a:r>
              <a:rPr lang="en-US" dirty="0"/>
              <a:t> </a:t>
            </a:r>
            <a:r>
              <a:rPr lang="en-US" dirty="0" err="1"/>
              <a:t>gồm</a:t>
            </a:r>
            <a:r>
              <a:rPr lang="en-US" dirty="0"/>
              <a:t> </a:t>
            </a:r>
            <a:r>
              <a:rPr lang="en-US" dirty="0" err="1"/>
              <a:t>máy</a:t>
            </a:r>
            <a:r>
              <a:rPr lang="en-US" dirty="0"/>
              <a:t> in, ổ </a:t>
            </a:r>
            <a:r>
              <a:rPr lang="en-US" dirty="0" err="1"/>
              <a:t>đĩa</a:t>
            </a:r>
            <a:r>
              <a:rPr lang="en-US" dirty="0"/>
              <a:t>, ổ </a:t>
            </a:r>
            <a:r>
              <a:rPr lang="en-US" dirty="0" err="1"/>
              <a:t>băng</a:t>
            </a:r>
            <a:r>
              <a:rPr lang="en-US" dirty="0"/>
              <a:t> </a:t>
            </a:r>
            <a:r>
              <a:rPr lang="en-US" dirty="0" err="1"/>
              <a:t>từ</a:t>
            </a:r>
            <a:r>
              <a:rPr lang="en-US" dirty="0"/>
              <a:t>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đầu</a:t>
            </a:r>
            <a:r>
              <a:rPr lang="en-US" dirty="0"/>
              <a:t> </a:t>
            </a:r>
            <a:r>
              <a:rPr lang="en-US" dirty="0" err="1"/>
              <a:t>cuối</a:t>
            </a:r>
            <a:r>
              <a:rPr lang="en-US" dirty="0"/>
              <a:t> </a:t>
            </a:r>
            <a:endParaRPr lang="en-US" dirty="0" smtClean="0"/>
          </a:p>
          <a:p>
            <a:pPr>
              <a:lnSpc>
                <a:spcPct val="150000"/>
              </a:lnSpc>
              <a:buFont typeface="Wingdings" panose="05000000000000000000" pitchFamily="2" charset="2"/>
              <a:buChar char="ü"/>
            </a:pPr>
            <a:r>
              <a:rPr lang="en-US" dirty="0" err="1"/>
              <a:t>Mặc</a:t>
            </a:r>
            <a:r>
              <a:rPr lang="en-US" dirty="0"/>
              <a:t> </a:t>
            </a:r>
            <a:r>
              <a:rPr lang="en-US" dirty="0" err="1"/>
              <a:t>dù</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đều</a:t>
            </a:r>
            <a:r>
              <a:rPr lang="en-US" dirty="0"/>
              <a:t> </a:t>
            </a:r>
            <a:r>
              <a:rPr lang="en-US" dirty="0" err="1"/>
              <a:t>khác</a:t>
            </a:r>
            <a:r>
              <a:rPr lang="en-US" dirty="0"/>
              <a:t> </a:t>
            </a:r>
            <a:r>
              <a:rPr lang="en-US" dirty="0" err="1"/>
              <a:t>nhau</a:t>
            </a:r>
            <a:r>
              <a:rPr lang="en-US" dirty="0"/>
              <a:t>, </a:t>
            </a:r>
            <a:r>
              <a:rPr lang="en-US" dirty="0" err="1"/>
              <a:t>hệ</a:t>
            </a:r>
            <a:r>
              <a:rPr lang="en-US" dirty="0"/>
              <a:t> </a:t>
            </a:r>
            <a:r>
              <a:rPr lang="en-US" dirty="0" err="1"/>
              <a:t>thống</a:t>
            </a:r>
            <a:r>
              <a:rPr lang="en-US" dirty="0"/>
              <a:t> </a:t>
            </a:r>
            <a:r>
              <a:rPr lang="en-US" dirty="0" err="1"/>
              <a:t>tập</a:t>
            </a:r>
            <a:r>
              <a:rPr lang="en-US" dirty="0"/>
              <a:t> tin </a:t>
            </a:r>
            <a:r>
              <a:rPr lang="en-US" dirty="0" err="1"/>
              <a:t>có</a:t>
            </a:r>
            <a:r>
              <a:rPr lang="en-US" dirty="0"/>
              <a:t> </a:t>
            </a:r>
            <a:r>
              <a:rPr lang="en-US" dirty="0" err="1"/>
              <a:t>vùng</a:t>
            </a:r>
            <a:r>
              <a:rPr lang="en-US" dirty="0"/>
              <a:t> </a:t>
            </a:r>
            <a:r>
              <a:rPr lang="en-US" dirty="0" err="1"/>
              <a:t>đệm</a:t>
            </a:r>
            <a:r>
              <a:rPr lang="en-US" dirty="0"/>
              <a:t> </a:t>
            </a:r>
            <a:r>
              <a:rPr lang="en-US" dirty="0" err="1"/>
              <a:t>sẽ</a:t>
            </a:r>
            <a:r>
              <a:rPr lang="en-US" dirty="0"/>
              <a:t> </a:t>
            </a:r>
            <a:r>
              <a:rPr lang="en-US" dirty="0" err="1"/>
              <a:t>chuyển</a:t>
            </a:r>
            <a:r>
              <a:rPr lang="en-US" dirty="0"/>
              <a:t> </a:t>
            </a:r>
            <a:r>
              <a:rPr lang="en-US" dirty="0" err="1"/>
              <a:t>mỗi</a:t>
            </a:r>
            <a:r>
              <a:rPr lang="en-US" dirty="0"/>
              <a:t> </a:t>
            </a:r>
            <a:r>
              <a:rPr lang="en-US" dirty="0" err="1"/>
              <a:t>thiết</a:t>
            </a:r>
            <a:r>
              <a:rPr lang="en-US" dirty="0"/>
              <a:t> </a:t>
            </a:r>
            <a:r>
              <a:rPr lang="en-US" dirty="0" err="1"/>
              <a:t>bị</a:t>
            </a:r>
            <a:r>
              <a:rPr lang="en-US" dirty="0"/>
              <a:t> </a:t>
            </a:r>
            <a:r>
              <a:rPr lang="en-US" dirty="0" err="1"/>
              <a:t>về</a:t>
            </a:r>
            <a:r>
              <a:rPr lang="en-US" dirty="0"/>
              <a:t> </a:t>
            </a:r>
            <a:r>
              <a:rPr lang="en-US" dirty="0" err="1"/>
              <a:t>một</a:t>
            </a:r>
            <a:r>
              <a:rPr lang="en-US" dirty="0"/>
              <a:t> </a:t>
            </a:r>
            <a:r>
              <a:rPr lang="en-US" dirty="0" err="1"/>
              <a:t>thiết</a:t>
            </a:r>
            <a:r>
              <a:rPr lang="en-US" dirty="0"/>
              <a:t> </a:t>
            </a:r>
            <a:r>
              <a:rPr lang="en-US" dirty="0" err="1"/>
              <a:t>bị</a:t>
            </a:r>
            <a:r>
              <a:rPr lang="en-US" dirty="0"/>
              <a:t> logic </a:t>
            </a:r>
            <a:r>
              <a:rPr lang="en-US" dirty="0" err="1"/>
              <a:t>gọi</a:t>
            </a:r>
            <a:r>
              <a:rPr lang="en-US" dirty="0"/>
              <a:t> </a:t>
            </a:r>
            <a:r>
              <a:rPr lang="en-US" dirty="0" err="1"/>
              <a:t>là</a:t>
            </a:r>
            <a:r>
              <a:rPr lang="en-US" dirty="0"/>
              <a:t> </a:t>
            </a:r>
            <a:r>
              <a:rPr lang="en-US" dirty="0" err="1"/>
              <a:t>một</a:t>
            </a:r>
            <a:r>
              <a:rPr lang="en-US" dirty="0"/>
              <a:t> stream </a:t>
            </a:r>
            <a:endParaRPr lang="en-US" dirty="0" smtClean="0"/>
          </a:p>
          <a:p>
            <a:pPr>
              <a:lnSpc>
                <a:spcPct val="150000"/>
              </a:lnSpc>
              <a:buFont typeface="Wingdings" panose="05000000000000000000" pitchFamily="2" charset="2"/>
              <a:buChar char="ü"/>
            </a:pPr>
            <a:r>
              <a:rPr lang="vi-VN" dirty="0"/>
              <a:t>Vì mọi streams đều hoạt động tương tự, nên việc quản lý các thiết bị khác nhau rất dễ dàng </a:t>
            </a:r>
            <a:endParaRPr lang="en-US" dirty="0" smtClean="0"/>
          </a:p>
          <a:p>
            <a:pPr>
              <a:lnSpc>
                <a:spcPct val="150000"/>
              </a:lnSpc>
              <a:buFont typeface="Wingdings" panose="05000000000000000000" pitchFamily="2" charset="2"/>
              <a:buChar char="ü"/>
            </a:pPr>
            <a:r>
              <a:rPr lang="en-US" dirty="0" err="1"/>
              <a:t>Có</a:t>
            </a:r>
            <a:r>
              <a:rPr lang="en-US" dirty="0"/>
              <a:t> </a:t>
            </a:r>
            <a:r>
              <a:rPr lang="en-US" dirty="0" err="1"/>
              <a:t>hai</a:t>
            </a:r>
            <a:r>
              <a:rPr lang="en-US" dirty="0"/>
              <a:t> </a:t>
            </a:r>
            <a:r>
              <a:rPr lang="en-US" dirty="0" err="1"/>
              <a:t>loại</a:t>
            </a:r>
            <a:r>
              <a:rPr lang="en-US" dirty="0"/>
              <a:t> streams – stream </a:t>
            </a:r>
            <a:r>
              <a:rPr lang="en-US" dirty="0" err="1"/>
              <a:t>văn</a:t>
            </a:r>
            <a:r>
              <a:rPr lang="en-US" dirty="0"/>
              <a:t> </a:t>
            </a:r>
            <a:r>
              <a:rPr lang="en-US" dirty="0" err="1"/>
              <a:t>bản</a:t>
            </a:r>
            <a:r>
              <a:rPr lang="en-US" dirty="0"/>
              <a:t> </a:t>
            </a:r>
            <a:r>
              <a:rPr lang="en-US" dirty="0" err="1"/>
              <a:t>và</a:t>
            </a:r>
            <a:r>
              <a:rPr lang="en-US" dirty="0"/>
              <a:t> stream </a:t>
            </a:r>
            <a:r>
              <a:rPr lang="en-US" dirty="0" err="1"/>
              <a:t>nhị</a:t>
            </a:r>
            <a:r>
              <a:rPr lang="en-US" dirty="0"/>
              <a:t> </a:t>
            </a:r>
            <a:r>
              <a:rPr lang="en-US" dirty="0" err="1"/>
              <a:t>phân</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4</a:t>
            </a:fld>
            <a:endParaRPr lang="en-US">
              <a:ea typeface="Calibri"/>
              <a:cs typeface="Calibri"/>
              <a:sym typeface="Calibri"/>
            </a:endParaRPr>
          </a:p>
        </p:txBody>
      </p:sp>
    </p:spTree>
    <p:extLst>
      <p:ext uri="{BB962C8B-B14F-4D97-AF65-F5344CB8AC3E}">
        <p14:creationId xmlns:p14="http://schemas.microsoft.com/office/powerpoint/2010/main" val="2010557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 VĂN BẢN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Một streams văn bản là một chuỗi các ký tự có thể được tổ chức thành các dòng kết thúc bằng một ký tự sang dòng mới </a:t>
            </a:r>
            <a:endParaRPr lang="en-US" dirty="0" smtClean="0"/>
          </a:p>
          <a:p>
            <a:pPr>
              <a:lnSpc>
                <a:spcPct val="150000"/>
              </a:lnSpc>
              <a:buFont typeface="Wingdings" panose="05000000000000000000" pitchFamily="2" charset="2"/>
              <a:buChar char="ü"/>
            </a:pPr>
            <a:r>
              <a:rPr lang="vi-VN" dirty="0"/>
              <a:t>Trong một stream văn bản, có thể xảy ra một vài sự chuyển đổi ký tự khi môi trường yêu </a:t>
            </a:r>
            <a:r>
              <a:rPr lang="vi-VN" dirty="0" smtClean="0"/>
              <a:t>cầu</a:t>
            </a:r>
            <a:endParaRPr lang="en-US" dirty="0" smtClean="0"/>
          </a:p>
          <a:p>
            <a:pPr>
              <a:lnSpc>
                <a:spcPct val="150000"/>
              </a:lnSpc>
              <a:buFont typeface="Wingdings" panose="05000000000000000000" pitchFamily="2" charset="2"/>
              <a:buChar char="ü"/>
            </a:pPr>
            <a:r>
              <a:rPr lang="vi-VN" dirty="0"/>
              <a:t>Vì vậy, mối quan hệ giữa các ký tự được ghi (hay đọc) và những ký tự ở thiết bị ngoại vi có thể không phải là mối quan hệ </a:t>
            </a:r>
            <a:r>
              <a:rPr lang="vi-VN" dirty="0" smtClean="0"/>
              <a:t>một-một</a:t>
            </a:r>
            <a:endParaRPr lang="en-US" dirty="0" smtClean="0"/>
          </a:p>
          <a:p>
            <a:pPr>
              <a:lnSpc>
                <a:spcPct val="150000"/>
              </a:lnSpc>
              <a:buFont typeface="Wingdings" panose="05000000000000000000" pitchFamily="2" charset="2"/>
              <a:buChar char="ü"/>
            </a:pPr>
            <a:r>
              <a:rPr lang="vi-VN" dirty="0"/>
              <a:t>Và cũng vì sự chuyển đổi có thể xảy ra này, số lượng ký tự được ghi (hay đọc) có thể không giống như số lượng ký tự ở thiết bị ngoại vi</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5</a:t>
            </a:fld>
            <a:endParaRPr lang="en-US">
              <a:ea typeface="Calibri"/>
              <a:cs typeface="Calibri"/>
              <a:sym typeface="Calibri"/>
            </a:endParaRPr>
          </a:p>
        </p:txBody>
      </p:sp>
    </p:spTree>
    <p:extLst>
      <p:ext uri="{BB962C8B-B14F-4D97-AF65-F5344CB8AC3E}">
        <p14:creationId xmlns:p14="http://schemas.microsoft.com/office/powerpoint/2010/main" val="1123268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STREAMS NHỊ PHÂN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vi-VN" dirty="0"/>
              <a:t>Một streams nhị phân là một chuỗi các byte với sự tương ứng một-một với thiết bị ngoại vi, nghĩa là, không có sự chuyển đổi ký tự</a:t>
            </a:r>
            <a:r>
              <a:rPr lang="vi-VN" dirty="0" smtClean="0"/>
              <a:t>.</a:t>
            </a:r>
            <a:endParaRPr lang="en-US" dirty="0" smtClean="0"/>
          </a:p>
          <a:p>
            <a:pPr>
              <a:lnSpc>
                <a:spcPct val="150000"/>
              </a:lnSpc>
              <a:buFont typeface="Wingdings" panose="05000000000000000000" pitchFamily="2" charset="2"/>
              <a:buChar char="ü"/>
            </a:pPr>
            <a:r>
              <a:rPr lang="vi-VN" dirty="0"/>
              <a:t>Số lượng byte đọc (hay ghi) cũng sẽ giống như số lượng byte ở thiết bị ngoại vi </a:t>
            </a:r>
            <a:endParaRPr lang="en-US" dirty="0" smtClean="0"/>
          </a:p>
          <a:p>
            <a:pPr>
              <a:lnSpc>
                <a:spcPct val="150000"/>
              </a:lnSpc>
              <a:buFont typeface="Wingdings" panose="05000000000000000000" pitchFamily="2" charset="2"/>
              <a:buChar char="ü"/>
            </a:pPr>
            <a:r>
              <a:rPr lang="en-US" dirty="0"/>
              <a:t>Các stream </a:t>
            </a:r>
            <a:r>
              <a:rPr lang="en-US" dirty="0" err="1"/>
              <a:t>nhị</a:t>
            </a:r>
            <a:r>
              <a:rPr lang="en-US" dirty="0"/>
              <a:t> </a:t>
            </a:r>
            <a:r>
              <a:rPr lang="en-US" dirty="0" err="1"/>
              <a:t>phân</a:t>
            </a:r>
            <a:r>
              <a:rPr lang="en-US" dirty="0"/>
              <a:t> </a:t>
            </a:r>
            <a:r>
              <a:rPr lang="en-US" dirty="0" err="1"/>
              <a:t>là</a:t>
            </a:r>
            <a:r>
              <a:rPr lang="en-US" dirty="0"/>
              <a:t> </a:t>
            </a:r>
            <a:r>
              <a:rPr lang="en-US" dirty="0" err="1"/>
              <a:t>các</a:t>
            </a:r>
            <a:r>
              <a:rPr lang="en-US" dirty="0"/>
              <a:t> </a:t>
            </a:r>
            <a:r>
              <a:rPr lang="en-US" dirty="0" err="1"/>
              <a:t>chuỗi</a:t>
            </a:r>
            <a:r>
              <a:rPr lang="en-US" dirty="0"/>
              <a:t> byte </a:t>
            </a:r>
            <a:r>
              <a:rPr lang="en-US" dirty="0" err="1"/>
              <a:t>thuần</a:t>
            </a:r>
            <a:r>
              <a:rPr lang="en-US" dirty="0"/>
              <a:t> </a:t>
            </a:r>
            <a:r>
              <a:rPr lang="en-US" dirty="0" err="1"/>
              <a:t>túy</a:t>
            </a:r>
            <a:r>
              <a:rPr lang="en-US" dirty="0"/>
              <a:t>, </a:t>
            </a:r>
            <a:r>
              <a:rPr lang="en-US" dirty="0" err="1"/>
              <a:t>mà</a:t>
            </a:r>
            <a:r>
              <a:rPr lang="en-US" dirty="0"/>
              <a:t> </a:t>
            </a:r>
            <a:r>
              <a:rPr lang="en-US" dirty="0" err="1"/>
              <a:t>không</a:t>
            </a:r>
            <a:r>
              <a:rPr lang="en-US" dirty="0"/>
              <a:t> </a:t>
            </a:r>
            <a:r>
              <a:rPr lang="en-US" dirty="0" err="1"/>
              <a:t>có</a:t>
            </a:r>
            <a:r>
              <a:rPr lang="en-US" dirty="0"/>
              <a:t> </a:t>
            </a:r>
            <a:r>
              <a:rPr lang="en-US" dirty="0" err="1"/>
              <a:t>bất</a:t>
            </a:r>
            <a:r>
              <a:rPr lang="en-US" dirty="0"/>
              <a:t> </a:t>
            </a:r>
            <a:r>
              <a:rPr lang="en-US" dirty="0" err="1"/>
              <a:t>kỳ</a:t>
            </a:r>
            <a:r>
              <a:rPr lang="en-US" dirty="0"/>
              <a:t> </a:t>
            </a:r>
            <a:r>
              <a:rPr lang="en-US" dirty="0" err="1"/>
              <a:t>ký</a:t>
            </a:r>
            <a:r>
              <a:rPr lang="en-US" dirty="0"/>
              <a:t> </a:t>
            </a:r>
            <a:r>
              <a:rPr lang="en-US" dirty="0" err="1"/>
              <a:t>hiệu</a:t>
            </a:r>
            <a:r>
              <a:rPr lang="en-US" dirty="0"/>
              <a:t> </a:t>
            </a:r>
            <a:r>
              <a:rPr lang="en-US" dirty="0" err="1"/>
              <a:t>nào</a:t>
            </a:r>
            <a:r>
              <a:rPr lang="en-US" dirty="0"/>
              <a:t> </a:t>
            </a:r>
            <a:r>
              <a:rPr lang="en-US" dirty="0" err="1"/>
              <a:t>dùng</a:t>
            </a:r>
            <a:r>
              <a:rPr lang="en-US" dirty="0"/>
              <a:t> </a:t>
            </a:r>
            <a:r>
              <a:rPr lang="en-US" dirty="0" err="1"/>
              <a:t>để</a:t>
            </a:r>
            <a:r>
              <a:rPr lang="en-US" dirty="0"/>
              <a:t> </a:t>
            </a:r>
            <a:r>
              <a:rPr lang="en-US" dirty="0" err="1"/>
              <a:t>chỉ</a:t>
            </a:r>
            <a:r>
              <a:rPr lang="en-US" dirty="0"/>
              <a:t> </a:t>
            </a:r>
            <a:r>
              <a:rPr lang="en-US" dirty="0" err="1"/>
              <a:t>ra</a:t>
            </a:r>
            <a:r>
              <a:rPr lang="en-US" dirty="0"/>
              <a:t> </a:t>
            </a:r>
            <a:r>
              <a:rPr lang="en-US" dirty="0" err="1"/>
              <a:t>điểm</a:t>
            </a:r>
            <a:r>
              <a:rPr lang="en-US" dirty="0"/>
              <a:t> </a:t>
            </a:r>
            <a:r>
              <a:rPr lang="en-US" dirty="0" err="1"/>
              <a:t>kết</a:t>
            </a:r>
            <a:r>
              <a:rPr lang="en-US" dirty="0"/>
              <a:t> </a:t>
            </a:r>
            <a:r>
              <a:rPr lang="en-US" dirty="0" err="1"/>
              <a:t>thúc</a:t>
            </a:r>
            <a:r>
              <a:rPr lang="en-US" dirty="0"/>
              <a:t> </a:t>
            </a:r>
            <a:r>
              <a:rPr lang="en-US" dirty="0" err="1"/>
              <a:t>của</a:t>
            </a:r>
            <a:r>
              <a:rPr lang="en-US" dirty="0"/>
              <a:t> </a:t>
            </a:r>
            <a:r>
              <a:rPr lang="en-US" dirty="0" err="1"/>
              <a:t>tập</a:t>
            </a:r>
            <a:r>
              <a:rPr lang="en-US" dirty="0"/>
              <a:t> tin hay </a:t>
            </a:r>
            <a:r>
              <a:rPr lang="en-US" dirty="0" err="1"/>
              <a:t>kết</a:t>
            </a:r>
            <a:r>
              <a:rPr lang="en-US" dirty="0"/>
              <a:t> </a:t>
            </a:r>
            <a:r>
              <a:rPr lang="en-US" dirty="0" err="1"/>
              <a:t>thúc</a:t>
            </a:r>
            <a:r>
              <a:rPr lang="en-US" dirty="0"/>
              <a:t> </a:t>
            </a:r>
            <a:r>
              <a:rPr lang="en-US" dirty="0" err="1"/>
              <a:t>của</a:t>
            </a:r>
            <a:r>
              <a:rPr lang="en-US" dirty="0"/>
              <a:t> </a:t>
            </a:r>
            <a:r>
              <a:rPr lang="en-US" dirty="0" err="1"/>
              <a:t>mẫu</a:t>
            </a:r>
            <a:r>
              <a:rPr lang="en-US" dirty="0"/>
              <a:t> </a:t>
            </a:r>
            <a:r>
              <a:rPr lang="en-US" dirty="0" smtClean="0"/>
              <a:t>tin</a:t>
            </a:r>
          </a:p>
          <a:p>
            <a:pPr>
              <a:lnSpc>
                <a:spcPct val="150000"/>
              </a:lnSpc>
              <a:buFont typeface="Wingdings" panose="05000000000000000000" pitchFamily="2" charset="2"/>
              <a:buChar char="ü"/>
            </a:pPr>
            <a:r>
              <a:rPr lang="vi-VN" dirty="0"/>
              <a:t>Kết thúc của tập tin được xác định bằng kích thước của tập tin</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6</a:t>
            </a:fld>
            <a:endParaRPr lang="en-US">
              <a:ea typeface="Calibri"/>
              <a:cs typeface="Calibri"/>
              <a:sym typeface="Calibri"/>
            </a:endParaRPr>
          </a:p>
        </p:txBody>
      </p:sp>
    </p:spTree>
    <p:extLst>
      <p:ext uri="{BB962C8B-B14F-4D97-AF65-F5344CB8AC3E}">
        <p14:creationId xmlns:p14="http://schemas.microsoft.com/office/powerpoint/2010/main" val="4002438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TẬP TIN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en-US" dirty="0"/>
              <a:t>Một </a:t>
            </a:r>
            <a:r>
              <a:rPr lang="en-US" dirty="0" err="1"/>
              <a:t>tập</a:t>
            </a:r>
            <a:r>
              <a:rPr lang="en-US" dirty="0"/>
              <a:t> tin </a:t>
            </a:r>
            <a:r>
              <a:rPr lang="en-US" dirty="0" err="1"/>
              <a:t>có</a:t>
            </a:r>
            <a:r>
              <a:rPr lang="en-US" dirty="0"/>
              <a:t> </a:t>
            </a:r>
            <a:r>
              <a:rPr lang="en-US" dirty="0" err="1"/>
              <a:t>thể</a:t>
            </a:r>
            <a:r>
              <a:rPr lang="en-US" dirty="0"/>
              <a:t> </a:t>
            </a:r>
            <a:r>
              <a:rPr lang="en-US" dirty="0" err="1"/>
              <a:t>tham</a:t>
            </a:r>
            <a:r>
              <a:rPr lang="en-US" dirty="0"/>
              <a:t> </a:t>
            </a:r>
            <a:r>
              <a:rPr lang="en-US" dirty="0" err="1"/>
              <a:t>chiếu</a:t>
            </a:r>
            <a:r>
              <a:rPr lang="en-US" dirty="0"/>
              <a:t> </a:t>
            </a:r>
            <a:r>
              <a:rPr lang="en-US" dirty="0" err="1"/>
              <a:t>đến</a:t>
            </a:r>
            <a:r>
              <a:rPr lang="en-US" dirty="0"/>
              <a:t> </a:t>
            </a:r>
            <a:r>
              <a:rPr lang="en-US" dirty="0" err="1"/>
              <a:t>bất</a:t>
            </a:r>
            <a:r>
              <a:rPr lang="en-US" dirty="0"/>
              <a:t> </a:t>
            </a:r>
            <a:r>
              <a:rPr lang="en-US" dirty="0" err="1"/>
              <a:t>cứ</a:t>
            </a:r>
            <a:r>
              <a:rPr lang="en-US" dirty="0"/>
              <a:t> </a:t>
            </a:r>
            <a:r>
              <a:rPr lang="en-US" dirty="0" err="1"/>
              <a:t>thứ</a:t>
            </a:r>
            <a:r>
              <a:rPr lang="en-US" dirty="0"/>
              <a:t> </a:t>
            </a:r>
            <a:r>
              <a:rPr lang="en-US" dirty="0" err="1"/>
              <a:t>gì</a:t>
            </a:r>
            <a:r>
              <a:rPr lang="en-US" dirty="0"/>
              <a:t> </a:t>
            </a:r>
            <a:r>
              <a:rPr lang="en-US" dirty="0" err="1"/>
              <a:t>từ</a:t>
            </a:r>
            <a:r>
              <a:rPr lang="en-US" dirty="0"/>
              <a:t> </a:t>
            </a:r>
            <a:r>
              <a:rPr lang="en-US" dirty="0" err="1"/>
              <a:t>một</a:t>
            </a:r>
            <a:r>
              <a:rPr lang="en-US" dirty="0"/>
              <a:t> </a:t>
            </a:r>
            <a:r>
              <a:rPr lang="en-US" dirty="0" err="1"/>
              <a:t>tập</a:t>
            </a:r>
            <a:r>
              <a:rPr lang="en-US" dirty="0"/>
              <a:t> tin </a:t>
            </a:r>
            <a:r>
              <a:rPr lang="en-US" dirty="0" err="1"/>
              <a:t>trên</a:t>
            </a:r>
            <a:r>
              <a:rPr lang="en-US" dirty="0"/>
              <a:t> </a:t>
            </a:r>
            <a:r>
              <a:rPr lang="en-US" dirty="0" err="1"/>
              <a:t>đĩa</a:t>
            </a:r>
            <a:r>
              <a:rPr lang="en-US" dirty="0"/>
              <a:t> </a:t>
            </a:r>
            <a:r>
              <a:rPr lang="en-US" dirty="0" err="1"/>
              <a:t>đến</a:t>
            </a:r>
            <a:r>
              <a:rPr lang="en-US" dirty="0"/>
              <a:t> </a:t>
            </a:r>
            <a:r>
              <a:rPr lang="en-US" dirty="0" err="1"/>
              <a:t>một</a:t>
            </a:r>
            <a:r>
              <a:rPr lang="en-US" dirty="0"/>
              <a:t> </a:t>
            </a:r>
            <a:r>
              <a:rPr lang="en-US" dirty="0" err="1"/>
              <a:t>thiết</a:t>
            </a:r>
            <a:r>
              <a:rPr lang="en-US" dirty="0"/>
              <a:t> </a:t>
            </a:r>
            <a:r>
              <a:rPr lang="en-US" dirty="0" err="1"/>
              <a:t>bị</a:t>
            </a:r>
            <a:r>
              <a:rPr lang="en-US" dirty="0"/>
              <a:t> </a:t>
            </a:r>
            <a:r>
              <a:rPr lang="en-US" dirty="0" err="1"/>
              <a:t>đầu</a:t>
            </a:r>
            <a:r>
              <a:rPr lang="en-US" dirty="0"/>
              <a:t> </a:t>
            </a:r>
            <a:r>
              <a:rPr lang="en-US" dirty="0" err="1"/>
              <a:t>cuối</a:t>
            </a:r>
            <a:r>
              <a:rPr lang="en-US" dirty="0"/>
              <a:t> hay </a:t>
            </a:r>
            <a:r>
              <a:rPr lang="en-US" dirty="0" err="1"/>
              <a:t>một</a:t>
            </a:r>
            <a:r>
              <a:rPr lang="en-US" dirty="0"/>
              <a:t> </a:t>
            </a:r>
            <a:r>
              <a:rPr lang="en-US" dirty="0" err="1"/>
              <a:t>máy</a:t>
            </a:r>
            <a:r>
              <a:rPr lang="en-US" dirty="0"/>
              <a:t> </a:t>
            </a:r>
            <a:r>
              <a:rPr lang="en-US" dirty="0" smtClean="0"/>
              <a:t>in</a:t>
            </a:r>
          </a:p>
          <a:p>
            <a:pPr>
              <a:lnSpc>
                <a:spcPct val="150000"/>
              </a:lnSpc>
              <a:buFont typeface="Wingdings" panose="05000000000000000000" pitchFamily="2" charset="2"/>
              <a:buChar char="ü"/>
            </a:pPr>
            <a:r>
              <a:rPr lang="vi-VN" dirty="0"/>
              <a:t>Một tập tin kết hợp với một stream bằng cách thực hiện thao tác mở và ngưng kết hợp bằng thao tác </a:t>
            </a:r>
            <a:r>
              <a:rPr lang="vi-VN" dirty="0" smtClean="0"/>
              <a:t>đóng</a:t>
            </a:r>
            <a:endParaRPr lang="en-US" dirty="0" smtClean="0"/>
          </a:p>
          <a:p>
            <a:pPr>
              <a:lnSpc>
                <a:spcPct val="150000"/>
              </a:lnSpc>
              <a:buFont typeface="Wingdings" panose="05000000000000000000" pitchFamily="2" charset="2"/>
              <a:buChar char="ü"/>
            </a:pPr>
            <a:r>
              <a:rPr lang="vi-VN" dirty="0"/>
              <a:t>Khi một chương trình kết thúc bình thường, tất cả các tập tin đều tự động </a:t>
            </a:r>
            <a:r>
              <a:rPr lang="vi-VN" dirty="0" smtClean="0"/>
              <a:t>đóng</a:t>
            </a:r>
            <a:endParaRPr lang="en-US" dirty="0" smtClean="0"/>
          </a:p>
          <a:p>
            <a:pPr>
              <a:lnSpc>
                <a:spcPct val="150000"/>
              </a:lnSpc>
              <a:buFont typeface="Wingdings" panose="05000000000000000000" pitchFamily="2" charset="2"/>
              <a:buChar char="ü"/>
            </a:pPr>
            <a:r>
              <a:rPr lang="vi-VN" dirty="0"/>
              <a:t>Khi một chương trình kết thúc bất thường, các tập tin vẫn còn mở</a:t>
            </a:r>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7</a:t>
            </a:fld>
            <a:endParaRPr lang="en-US">
              <a:ea typeface="Calibri"/>
              <a:cs typeface="Calibri"/>
              <a:sym typeface="Calibri"/>
            </a:endParaRPr>
          </a:p>
        </p:txBody>
      </p:sp>
    </p:spTree>
    <p:extLst>
      <p:ext uri="{BB962C8B-B14F-4D97-AF65-F5344CB8AC3E}">
        <p14:creationId xmlns:p14="http://schemas.microsoft.com/office/powerpoint/2010/main" val="12395934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CÁC HÀM CƠ BẢN VỀ TẬP TIN</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8</a:t>
            </a:fld>
            <a:endParaRPr lang="en-US">
              <a:ea typeface="Calibri"/>
              <a:cs typeface="Calibri"/>
              <a:sym typeface="Calibri"/>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49" y="972951"/>
            <a:ext cx="9242474" cy="6062189"/>
          </a:xfrm>
          <a:prstGeom prst="rect">
            <a:avLst/>
          </a:prstGeom>
        </p:spPr>
      </p:pic>
    </p:spTree>
    <p:extLst>
      <p:ext uri="{BB962C8B-B14F-4D97-AF65-F5344CB8AC3E}">
        <p14:creationId xmlns:p14="http://schemas.microsoft.com/office/powerpoint/2010/main" val="1653245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 TRỎ TẬP TIN</a:t>
            </a:r>
            <a:endParaRPr lang="en-US" dirty="0"/>
          </a:p>
        </p:txBody>
      </p:sp>
      <p:sp>
        <p:nvSpPr>
          <p:cNvPr id="3" name="Text Placeholder 2"/>
          <p:cNvSpPr>
            <a:spLocks noGrp="1"/>
          </p:cNvSpPr>
          <p:nvPr>
            <p:ph type="body" idx="1"/>
          </p:nvPr>
        </p:nvSpPr>
        <p:spPr/>
        <p:txBody>
          <a:bodyPr/>
          <a:lstStyle/>
          <a:p>
            <a:pPr>
              <a:lnSpc>
                <a:spcPct val="150000"/>
              </a:lnSpc>
              <a:buFont typeface="Wingdings" panose="05000000000000000000" pitchFamily="2" charset="2"/>
              <a:buChar char="ü"/>
            </a:pPr>
            <a:r>
              <a:rPr lang="en-US" dirty="0"/>
              <a:t>Một con </a:t>
            </a:r>
            <a:r>
              <a:rPr lang="en-US" dirty="0" err="1"/>
              <a:t>trỏ</a:t>
            </a:r>
            <a:r>
              <a:rPr lang="en-US" dirty="0"/>
              <a:t> </a:t>
            </a:r>
            <a:r>
              <a:rPr lang="en-US" dirty="0" err="1"/>
              <a:t>tập</a:t>
            </a:r>
            <a:r>
              <a:rPr lang="en-US" dirty="0"/>
              <a:t> tin </a:t>
            </a:r>
            <a:r>
              <a:rPr lang="en-US" dirty="0" err="1"/>
              <a:t>phải</a:t>
            </a:r>
            <a:r>
              <a:rPr lang="en-US" dirty="0"/>
              <a:t> </a:t>
            </a:r>
            <a:r>
              <a:rPr lang="en-US" dirty="0" err="1"/>
              <a:t>cần</a:t>
            </a:r>
            <a:r>
              <a:rPr lang="en-US" dirty="0"/>
              <a:t> </a:t>
            </a:r>
            <a:r>
              <a:rPr lang="en-US" dirty="0" err="1"/>
              <a:t>cho</a:t>
            </a:r>
            <a:r>
              <a:rPr lang="en-US" dirty="0"/>
              <a:t> </a:t>
            </a:r>
            <a:r>
              <a:rPr lang="en-US" dirty="0" err="1"/>
              <a:t>việc</a:t>
            </a:r>
            <a:r>
              <a:rPr lang="en-US" dirty="0"/>
              <a:t> </a:t>
            </a:r>
            <a:r>
              <a:rPr lang="en-US" dirty="0" err="1"/>
              <a:t>đọc</a:t>
            </a:r>
            <a:r>
              <a:rPr lang="en-US" dirty="0"/>
              <a:t> </a:t>
            </a:r>
            <a:r>
              <a:rPr lang="en-US" dirty="0" err="1"/>
              <a:t>và</a:t>
            </a:r>
            <a:r>
              <a:rPr lang="en-US" dirty="0"/>
              <a:t> </a:t>
            </a:r>
            <a:r>
              <a:rPr lang="en-US" dirty="0" err="1"/>
              <a:t>ghi</a:t>
            </a:r>
            <a:r>
              <a:rPr lang="en-US" dirty="0"/>
              <a:t> </a:t>
            </a:r>
            <a:r>
              <a:rPr lang="en-US" dirty="0" err="1"/>
              <a:t>các</a:t>
            </a:r>
            <a:r>
              <a:rPr lang="en-US" dirty="0"/>
              <a:t> </a:t>
            </a:r>
            <a:r>
              <a:rPr lang="en-US" dirty="0" err="1"/>
              <a:t>tập</a:t>
            </a:r>
            <a:r>
              <a:rPr lang="en-US" dirty="0"/>
              <a:t> </a:t>
            </a:r>
            <a:r>
              <a:rPr lang="en-US" dirty="0" smtClean="0"/>
              <a:t>tin</a:t>
            </a:r>
          </a:p>
          <a:p>
            <a:pPr>
              <a:lnSpc>
                <a:spcPct val="150000"/>
              </a:lnSpc>
              <a:buFont typeface="Wingdings" panose="05000000000000000000" pitchFamily="2" charset="2"/>
              <a:buChar char="ü"/>
            </a:pPr>
            <a:r>
              <a:rPr lang="vi-VN" dirty="0"/>
              <a:t>Nó là một con trỏ đến một cấu trúc chứa thông tin về tập tin. Thông tin bao gồm tên tập tin, vị trí hiện tại của tập tin, liệu tập tin có đang được đọc hay ghi, và liệu có bất kỳ lỗi nào xuất hiện hay đã đến cuối tập </a:t>
            </a:r>
            <a:r>
              <a:rPr lang="vi-VN" dirty="0" smtClean="0"/>
              <a:t>tin</a:t>
            </a:r>
            <a:endParaRPr lang="en-US" dirty="0" smtClean="0"/>
          </a:p>
          <a:p>
            <a:pPr>
              <a:lnSpc>
                <a:spcPct val="150000"/>
              </a:lnSpc>
              <a:buFont typeface="Wingdings" panose="05000000000000000000" pitchFamily="2" charset="2"/>
              <a:buChar char="ü"/>
            </a:pPr>
            <a:r>
              <a:rPr lang="en-US" dirty="0" err="1"/>
              <a:t>Định</a:t>
            </a:r>
            <a:r>
              <a:rPr lang="en-US" dirty="0"/>
              <a:t> </a:t>
            </a:r>
            <a:r>
              <a:rPr lang="en-US" dirty="0" err="1"/>
              <a:t>nghĩa</a:t>
            </a:r>
            <a:r>
              <a:rPr lang="en-US" dirty="0"/>
              <a:t> </a:t>
            </a:r>
            <a:r>
              <a:rPr lang="en-US" dirty="0" err="1"/>
              <a:t>lấy</a:t>
            </a:r>
            <a:r>
              <a:rPr lang="en-US" dirty="0"/>
              <a:t> </a:t>
            </a:r>
            <a:r>
              <a:rPr lang="en-US" dirty="0" err="1"/>
              <a:t>từ</a:t>
            </a:r>
            <a:r>
              <a:rPr lang="en-US" dirty="0"/>
              <a:t> </a:t>
            </a:r>
            <a:r>
              <a:rPr lang="en-US" dirty="0" err="1"/>
              <a:t>studio.h</a:t>
            </a:r>
            <a:r>
              <a:rPr lang="en-US" dirty="0"/>
              <a:t> </a:t>
            </a:r>
            <a:r>
              <a:rPr lang="en-US" dirty="0" err="1"/>
              <a:t>bao</a:t>
            </a:r>
            <a:r>
              <a:rPr lang="en-US" dirty="0"/>
              <a:t> </a:t>
            </a:r>
            <a:r>
              <a:rPr lang="en-US" dirty="0" err="1"/>
              <a:t>gồm</a:t>
            </a:r>
            <a:r>
              <a:rPr lang="en-US" dirty="0"/>
              <a:t> </a:t>
            </a:r>
            <a:r>
              <a:rPr lang="en-US" dirty="0" err="1"/>
              <a:t>một</a:t>
            </a:r>
            <a:r>
              <a:rPr lang="en-US" dirty="0"/>
              <a:t> </a:t>
            </a:r>
            <a:r>
              <a:rPr lang="en-US" dirty="0" err="1"/>
              <a:t>khai</a:t>
            </a:r>
            <a:r>
              <a:rPr lang="en-US" dirty="0"/>
              <a:t> </a:t>
            </a:r>
            <a:r>
              <a:rPr lang="en-US" dirty="0" err="1"/>
              <a:t>báo</a:t>
            </a:r>
            <a:r>
              <a:rPr lang="en-US" dirty="0"/>
              <a:t> </a:t>
            </a:r>
            <a:r>
              <a:rPr lang="en-US" dirty="0" err="1"/>
              <a:t>cấu</a:t>
            </a:r>
            <a:r>
              <a:rPr lang="en-US" dirty="0"/>
              <a:t> </a:t>
            </a:r>
            <a:r>
              <a:rPr lang="en-US" dirty="0" err="1"/>
              <a:t>trúc</a:t>
            </a:r>
            <a:r>
              <a:rPr lang="en-US" dirty="0"/>
              <a:t> </a:t>
            </a:r>
            <a:r>
              <a:rPr lang="en-US" dirty="0" err="1"/>
              <a:t>tên</a:t>
            </a:r>
            <a:r>
              <a:rPr lang="en-US" dirty="0"/>
              <a:t> </a:t>
            </a:r>
            <a:r>
              <a:rPr lang="en-US" dirty="0" smtClean="0"/>
              <a:t>FILE</a:t>
            </a:r>
          </a:p>
          <a:p>
            <a:pPr>
              <a:lnSpc>
                <a:spcPct val="150000"/>
              </a:lnSpc>
              <a:buFont typeface="Wingdings" panose="05000000000000000000" pitchFamily="2" charset="2"/>
              <a:buChar char="ü"/>
            </a:pPr>
            <a:r>
              <a:rPr lang="en-US" dirty="0" err="1"/>
              <a:t>Câu</a:t>
            </a:r>
            <a:r>
              <a:rPr lang="en-US" dirty="0"/>
              <a:t> </a:t>
            </a:r>
            <a:r>
              <a:rPr lang="en-US" dirty="0" err="1"/>
              <a:t>lệnh</a:t>
            </a:r>
            <a:r>
              <a:rPr lang="en-US" dirty="0"/>
              <a:t> </a:t>
            </a:r>
            <a:r>
              <a:rPr lang="en-US" dirty="0" err="1"/>
              <a:t>khai</a:t>
            </a:r>
            <a:r>
              <a:rPr lang="en-US" dirty="0"/>
              <a:t> </a:t>
            </a:r>
            <a:r>
              <a:rPr lang="en-US" dirty="0" err="1"/>
              <a:t>báo</a:t>
            </a:r>
            <a:r>
              <a:rPr lang="en-US" dirty="0"/>
              <a:t> </a:t>
            </a:r>
            <a:r>
              <a:rPr lang="en-US" dirty="0" err="1"/>
              <a:t>duy</a:t>
            </a:r>
            <a:r>
              <a:rPr lang="en-US" dirty="0"/>
              <a:t> </a:t>
            </a:r>
            <a:r>
              <a:rPr lang="en-US" dirty="0" err="1"/>
              <a:t>nhất</a:t>
            </a:r>
            <a:r>
              <a:rPr lang="en-US" dirty="0"/>
              <a:t> </a:t>
            </a:r>
            <a:r>
              <a:rPr lang="en-US" dirty="0" err="1"/>
              <a:t>cần</a:t>
            </a:r>
            <a:r>
              <a:rPr lang="en-US" dirty="0"/>
              <a:t> </a:t>
            </a:r>
            <a:r>
              <a:rPr lang="en-US" dirty="0" err="1"/>
              <a:t>thiết</a:t>
            </a:r>
            <a:r>
              <a:rPr lang="en-US" dirty="0"/>
              <a:t> </a:t>
            </a:r>
            <a:r>
              <a:rPr lang="en-US" dirty="0" err="1"/>
              <a:t>cho</a:t>
            </a:r>
            <a:r>
              <a:rPr lang="en-US" dirty="0"/>
              <a:t> </a:t>
            </a:r>
            <a:r>
              <a:rPr lang="en-US" dirty="0" err="1"/>
              <a:t>một</a:t>
            </a:r>
            <a:r>
              <a:rPr lang="en-US" dirty="0"/>
              <a:t> con </a:t>
            </a:r>
            <a:r>
              <a:rPr lang="en-US" dirty="0" err="1"/>
              <a:t>trỏ</a:t>
            </a:r>
            <a:r>
              <a:rPr lang="en-US" dirty="0"/>
              <a:t> </a:t>
            </a:r>
            <a:r>
              <a:rPr lang="en-US" dirty="0" err="1"/>
              <a:t>tập</a:t>
            </a:r>
            <a:r>
              <a:rPr lang="en-US" dirty="0"/>
              <a:t> tin </a:t>
            </a:r>
            <a:r>
              <a:rPr lang="en-US" dirty="0" err="1"/>
              <a:t>là</a:t>
            </a:r>
            <a:r>
              <a:rPr lang="en-US" dirty="0"/>
              <a:t>: </a:t>
            </a:r>
            <a:endParaRPr lang="en-US" dirty="0" smtClean="0"/>
          </a:p>
          <a:p>
            <a:pPr>
              <a:lnSpc>
                <a:spcPct val="150000"/>
              </a:lnSpc>
              <a:buFont typeface="Wingdings" panose="05000000000000000000" pitchFamily="2" charset="2"/>
              <a:buChar char="ü"/>
            </a:pPr>
            <a:r>
              <a:rPr lang="en-US" b="1" dirty="0" smtClean="0">
                <a:solidFill>
                  <a:srgbClr val="7030A0"/>
                </a:solidFill>
              </a:rPr>
              <a:t>		FILE </a:t>
            </a:r>
            <a:r>
              <a:rPr lang="en-US" b="1" dirty="0">
                <a:solidFill>
                  <a:srgbClr val="7030A0"/>
                </a:solidFill>
              </a:rPr>
              <a:t>*</a:t>
            </a:r>
            <a:r>
              <a:rPr lang="en-US" b="1" dirty="0" err="1">
                <a:solidFill>
                  <a:srgbClr val="7030A0"/>
                </a:solidFill>
              </a:rPr>
              <a:t>fp</a:t>
            </a:r>
            <a:endParaRPr lang="en-US" b="1" dirty="0">
              <a:solidFill>
                <a:srgbClr val="7030A0"/>
              </a:solidFill>
            </a:endParaRPr>
          </a:p>
        </p:txBody>
      </p:sp>
      <p:sp>
        <p:nvSpPr>
          <p:cNvPr id="4" name="Footer Placeholder 3"/>
          <p:cNvSpPr>
            <a:spLocks noGrp="1"/>
          </p:cNvSpPr>
          <p:nvPr>
            <p:ph type="ftr" idx="11"/>
          </p:nvPr>
        </p:nvSpPr>
        <p:spPr/>
        <p:txBody>
          <a:bodyPr/>
          <a:lstStyle/>
          <a:p>
            <a:r>
              <a:rPr lang="en-US" smtClean="0"/>
              <a:t>Logic Building and Elementary Programming</a:t>
            </a:r>
            <a:endParaRPr lang="en-US"/>
          </a:p>
        </p:txBody>
      </p:sp>
      <p:sp>
        <p:nvSpPr>
          <p:cNvPr id="5" name="Slide Number Placeholder 4"/>
          <p:cNvSpPr>
            <a:spLocks noGrp="1"/>
          </p:cNvSpPr>
          <p:nvPr>
            <p:ph type="sldNum" idx="12"/>
          </p:nvPr>
        </p:nvSpPr>
        <p:spPr/>
        <p:txBody>
          <a:bodyPr/>
          <a:lstStyle/>
          <a:p>
            <a:pPr>
              <a:buSzPct val="25000"/>
            </a:pPr>
            <a:fld id="{00000000-1234-1234-1234-123412341234}" type="slidenum">
              <a:rPr lang="en-US" smtClean="0">
                <a:ea typeface="Calibri"/>
                <a:cs typeface="Calibri"/>
                <a:sym typeface="Calibri"/>
              </a:rPr>
              <a:pPr>
                <a:buSzPct val="25000"/>
              </a:pPr>
              <a:t>9</a:t>
            </a:fld>
            <a:endParaRPr lang="en-US">
              <a:ea typeface="Calibri"/>
              <a:cs typeface="Calibri"/>
              <a:sym typeface="Calibri"/>
            </a:endParaRPr>
          </a:p>
        </p:txBody>
      </p:sp>
    </p:spTree>
    <p:extLst>
      <p:ext uri="{BB962C8B-B14F-4D97-AF65-F5344CB8AC3E}">
        <p14:creationId xmlns:p14="http://schemas.microsoft.com/office/powerpoint/2010/main" val="256729740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2503</TotalTime>
  <Words>1962</Words>
  <Application>Microsoft Office PowerPoint</Application>
  <PresentationFormat>Custom</PresentationFormat>
  <Paragraphs>200</Paragraphs>
  <Slides>28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Wingdings</vt:lpstr>
      <vt:lpstr>Calibri</vt:lpstr>
      <vt:lpstr>Office Theme</vt:lpstr>
      <vt:lpstr>PowerPoint Presentation</vt:lpstr>
      <vt:lpstr>MỤC TIÊU BÀI HỌC</vt:lpstr>
      <vt:lpstr>NHẬP / XUẤT TẬP TIN</vt:lpstr>
      <vt:lpstr>STREAMS</vt:lpstr>
      <vt:lpstr>STREAMS VĂN BẢN</vt:lpstr>
      <vt:lpstr>STREAMS NHỊ PHÂN</vt:lpstr>
      <vt:lpstr>TẬP TIN</vt:lpstr>
      <vt:lpstr>CÁC HÀM CƠ BẢN VỀ TẬP TIN</vt:lpstr>
      <vt:lpstr>CON TRỎ TẬP TIN</vt:lpstr>
      <vt:lpstr>MỞ MỘT TẬP TIN VĂN BẢN</vt:lpstr>
      <vt:lpstr>ĐÓNG MỘT TẬP TIN VĂN BẢN</vt:lpstr>
      <vt:lpstr>GHI MỘT KÝ TỰ - TẬP TIN VĂN BẢN</vt:lpstr>
      <vt:lpstr>ĐỌC MỘT KÝ TỰ - TẬP TIN VĂN BẢN</vt:lpstr>
      <vt:lpstr>NHẬP / XUẤT CHUỖI</vt:lpstr>
      <vt:lpstr>MỞ MỘT TẬP TIN NHỊ PHÂN</vt:lpstr>
      <vt:lpstr>ĐÓNG TẬP TIN NHỊ PHÂN</vt:lpstr>
      <vt:lpstr>HÀM fread() VÀ fwrite()</vt:lpstr>
      <vt:lpstr>SỬ DỤNG feof()</vt:lpstr>
      <vt:lpstr>HÀM rewind()</vt:lpstr>
      <vt:lpstr>HÀM ferror()</vt:lpstr>
      <vt:lpstr>XÓA TẬP TIN</vt:lpstr>
      <vt:lpstr>LÀM SẠCH CÁC STREAMS</vt:lpstr>
      <vt:lpstr>CÁC STREAMS CHUẨN</vt:lpstr>
      <vt:lpstr>CON TRỎ KÍCH HOẠT HIỆN HÀNH</vt:lpstr>
      <vt:lpstr>ĐẶT LẠI VỊ TRÍ HIỆN HÀNH</vt:lpstr>
      <vt:lpstr>fprintf() VÀ fscanf()</vt:lpstr>
      <vt:lpstr>TÓM TẮT BÀI HỌC</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Quang</dc:creator>
  <cp:lastModifiedBy>Luongit</cp:lastModifiedBy>
  <cp:revision>185</cp:revision>
  <cp:lastPrinted>2017-09-11T01:06:00Z</cp:lastPrinted>
  <dcterms:modified xsi:type="dcterms:W3CDTF">2017-09-11T01:06:25Z</dcterms:modified>
</cp:coreProperties>
</file>